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59" r:id="rId3"/>
    <p:sldId id="260" r:id="rId4"/>
    <p:sldId id="257" r:id="rId5"/>
    <p:sldId id="261" r:id="rId6"/>
    <p:sldId id="262" r:id="rId7"/>
    <p:sldId id="263" r:id="rId8"/>
    <p:sldId id="264" r:id="rId9"/>
    <p:sldId id="265" r:id="rId10"/>
    <p:sldId id="266" r:id="rId11"/>
    <p:sldId id="267" r:id="rId12"/>
    <p:sldId id="292" r:id="rId13"/>
    <p:sldId id="293" r:id="rId14"/>
    <p:sldId id="294"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305" r:id="rId37"/>
    <p:sldId id="298" r:id="rId38"/>
    <p:sldId id="299" r:id="rId39"/>
    <p:sldId id="304" r:id="rId40"/>
    <p:sldId id="300" r:id="rId41"/>
    <p:sldId id="301" r:id="rId42"/>
    <p:sldId id="302" r:id="rId43"/>
    <p:sldId id="303" r:id="rId44"/>
    <p:sldId id="30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B43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4049C-CA39-45CC-BCDB-B2F80CDB0781}" v="383" dt="2024-09-26T10:04:45.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2194" autoAdjust="0"/>
  </p:normalViewPr>
  <p:slideViewPr>
    <p:cSldViewPr snapToGrid="0">
      <p:cViewPr varScale="1">
        <p:scale>
          <a:sx n="80" d="100"/>
          <a:sy n="80" d="100"/>
        </p:scale>
        <p:origin x="180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Šmelko" userId="38e5c6890f286da8" providerId="LiveId" clId="{AE94049C-CA39-45CC-BCDB-B2F80CDB0781}"/>
    <pc:docChg chg="undo redo custSel addSld delSld modSld">
      <pc:chgData name="Adam Šmelko" userId="38e5c6890f286da8" providerId="LiveId" clId="{AE94049C-CA39-45CC-BCDB-B2F80CDB0781}" dt="2024-09-26T11:09:01.993" v="26528" actId="20577"/>
      <pc:docMkLst>
        <pc:docMk/>
      </pc:docMkLst>
      <pc:sldChg chg="modSp mod modNotesTx">
        <pc:chgData name="Adam Šmelko" userId="38e5c6890f286da8" providerId="LiveId" clId="{AE94049C-CA39-45CC-BCDB-B2F80CDB0781}" dt="2024-09-26T08:50:22.662" v="26150" actId="20577"/>
        <pc:sldMkLst>
          <pc:docMk/>
          <pc:sldMk cId="2438690224" sldId="256"/>
        </pc:sldMkLst>
        <pc:spChg chg="mod">
          <ac:chgData name="Adam Šmelko" userId="38e5c6890f286da8" providerId="LiveId" clId="{AE94049C-CA39-45CC-BCDB-B2F80CDB0781}" dt="2024-09-24T07:51:47.388" v="77" actId="20577"/>
          <ac:spMkLst>
            <pc:docMk/>
            <pc:sldMk cId="2438690224" sldId="256"/>
            <ac:spMk id="2" creationId="{09EE95EA-17AA-7CEA-E0F6-69768EAF17A2}"/>
          </ac:spMkLst>
        </pc:spChg>
        <pc:spChg chg="mod">
          <ac:chgData name="Adam Šmelko" userId="38e5c6890f286da8" providerId="LiveId" clId="{AE94049C-CA39-45CC-BCDB-B2F80CDB0781}" dt="2024-09-26T08:50:22.662" v="26150" actId="20577"/>
          <ac:spMkLst>
            <pc:docMk/>
            <pc:sldMk cId="2438690224" sldId="256"/>
            <ac:spMk id="3" creationId="{A2F12D83-5D67-7512-4545-ECE3EFEE1246}"/>
          </ac:spMkLst>
        </pc:spChg>
      </pc:sldChg>
      <pc:sldChg chg="modNotesTx">
        <pc:chgData name="Adam Šmelko" userId="38e5c6890f286da8" providerId="LiveId" clId="{AE94049C-CA39-45CC-BCDB-B2F80CDB0781}" dt="2024-09-25T17:17:18.938" v="9358" actId="20577"/>
        <pc:sldMkLst>
          <pc:docMk/>
          <pc:sldMk cId="4242529952" sldId="257"/>
        </pc:sldMkLst>
      </pc:sldChg>
      <pc:sldChg chg="modSp mod modNotesTx">
        <pc:chgData name="Adam Šmelko" userId="38e5c6890f286da8" providerId="LiveId" clId="{AE94049C-CA39-45CC-BCDB-B2F80CDB0781}" dt="2024-09-26T11:07:04.647" v="26498" actId="20577"/>
        <pc:sldMkLst>
          <pc:docMk/>
          <pc:sldMk cId="1154995976" sldId="259"/>
        </pc:sldMkLst>
        <pc:spChg chg="mod">
          <ac:chgData name="Adam Šmelko" userId="38e5c6890f286da8" providerId="LiveId" clId="{AE94049C-CA39-45CC-BCDB-B2F80CDB0781}" dt="2024-09-25T14:09:47.687" v="6489" actId="1076"/>
          <ac:spMkLst>
            <pc:docMk/>
            <pc:sldMk cId="1154995976" sldId="259"/>
            <ac:spMk id="21" creationId="{D9B88175-695A-AD7A-DBD9-0355E3C48DE3}"/>
          </ac:spMkLst>
        </pc:spChg>
        <pc:spChg chg="mod">
          <ac:chgData name="Adam Šmelko" userId="38e5c6890f286da8" providerId="LiveId" clId="{AE94049C-CA39-45CC-BCDB-B2F80CDB0781}" dt="2024-09-25T10:36:22.966" v="5198" actId="20577"/>
          <ac:spMkLst>
            <pc:docMk/>
            <pc:sldMk cId="1154995976" sldId="259"/>
            <ac:spMk id="22" creationId="{27622448-1006-4F95-5C23-31C23CE49047}"/>
          </ac:spMkLst>
        </pc:spChg>
        <pc:spChg chg="mod">
          <ac:chgData name="Adam Šmelko" userId="38e5c6890f286da8" providerId="LiveId" clId="{AE94049C-CA39-45CC-BCDB-B2F80CDB0781}" dt="2024-09-25T10:36:25.498" v="5200" actId="20577"/>
          <ac:spMkLst>
            <pc:docMk/>
            <pc:sldMk cId="1154995976" sldId="259"/>
            <ac:spMk id="23" creationId="{3709F149-7F68-2200-AA8A-0CB5F9C96870}"/>
          </ac:spMkLst>
        </pc:spChg>
        <pc:cxnChg chg="mod">
          <ac:chgData name="Adam Šmelko" userId="38e5c6890f286da8" providerId="LiveId" clId="{AE94049C-CA39-45CC-BCDB-B2F80CDB0781}" dt="2024-09-25T14:09:47.687" v="6489" actId="1076"/>
          <ac:cxnSpMkLst>
            <pc:docMk/>
            <pc:sldMk cId="1154995976" sldId="259"/>
            <ac:cxnSpMk id="85" creationId="{CA7EA4EF-74D7-97B9-E570-753D307EFD26}"/>
          </ac:cxnSpMkLst>
        </pc:cxnChg>
        <pc:cxnChg chg="mod">
          <ac:chgData name="Adam Šmelko" userId="38e5c6890f286da8" providerId="LiveId" clId="{AE94049C-CA39-45CC-BCDB-B2F80CDB0781}" dt="2024-09-25T14:09:47.687" v="6489" actId="1076"/>
          <ac:cxnSpMkLst>
            <pc:docMk/>
            <pc:sldMk cId="1154995976" sldId="259"/>
            <ac:cxnSpMk id="87" creationId="{25C5E8DB-CB41-9A10-29B8-D4822D927773}"/>
          </ac:cxnSpMkLst>
        </pc:cxnChg>
        <pc:cxnChg chg="mod">
          <ac:chgData name="Adam Šmelko" userId="38e5c6890f286da8" providerId="LiveId" clId="{AE94049C-CA39-45CC-BCDB-B2F80CDB0781}" dt="2024-09-25T14:09:47.687" v="6489" actId="1076"/>
          <ac:cxnSpMkLst>
            <pc:docMk/>
            <pc:sldMk cId="1154995976" sldId="259"/>
            <ac:cxnSpMk id="89" creationId="{00654DCD-4A2E-788E-C44A-9010F74AE326}"/>
          </ac:cxnSpMkLst>
        </pc:cxnChg>
        <pc:cxnChg chg="mod">
          <ac:chgData name="Adam Šmelko" userId="38e5c6890f286da8" providerId="LiveId" clId="{AE94049C-CA39-45CC-BCDB-B2F80CDB0781}" dt="2024-09-25T14:09:47.687" v="6489" actId="1076"/>
          <ac:cxnSpMkLst>
            <pc:docMk/>
            <pc:sldMk cId="1154995976" sldId="259"/>
            <ac:cxnSpMk id="91" creationId="{81714728-525D-BCB8-945F-41D7462BC0FF}"/>
          </ac:cxnSpMkLst>
        </pc:cxnChg>
        <pc:cxnChg chg="mod">
          <ac:chgData name="Adam Šmelko" userId="38e5c6890f286da8" providerId="LiveId" clId="{AE94049C-CA39-45CC-BCDB-B2F80CDB0781}" dt="2024-09-25T14:09:47.687" v="6489" actId="1076"/>
          <ac:cxnSpMkLst>
            <pc:docMk/>
            <pc:sldMk cId="1154995976" sldId="259"/>
            <ac:cxnSpMk id="93" creationId="{79C14A7C-C5FE-80FF-6A26-3DB96CF94BCB}"/>
          </ac:cxnSpMkLst>
        </pc:cxnChg>
      </pc:sldChg>
      <pc:sldChg chg="modSp mod modAnim modNotesTx">
        <pc:chgData name="Adam Šmelko" userId="38e5c6890f286da8" providerId="LiveId" clId="{AE94049C-CA39-45CC-BCDB-B2F80CDB0781}" dt="2024-09-25T17:31:51.734" v="10025" actId="20577"/>
        <pc:sldMkLst>
          <pc:docMk/>
          <pc:sldMk cId="3402703609" sldId="261"/>
        </pc:sldMkLst>
        <pc:spChg chg="mod">
          <ac:chgData name="Adam Šmelko" userId="38e5c6890f286da8" providerId="LiveId" clId="{AE94049C-CA39-45CC-BCDB-B2F80CDB0781}" dt="2024-09-25T10:25:03.241" v="4991" actId="20577"/>
          <ac:spMkLst>
            <pc:docMk/>
            <pc:sldMk cId="3402703609" sldId="261"/>
            <ac:spMk id="3" creationId="{032463E6-9954-3BF9-5BD4-2FE397F0DB88}"/>
          </ac:spMkLst>
        </pc:spChg>
      </pc:sldChg>
      <pc:sldChg chg="delSp modSp mod delAnim modAnim modNotesTx">
        <pc:chgData name="Adam Šmelko" userId="38e5c6890f286da8" providerId="LiveId" clId="{AE94049C-CA39-45CC-BCDB-B2F80CDB0781}" dt="2024-09-25T18:52:17.344" v="11217" actId="20577"/>
        <pc:sldMkLst>
          <pc:docMk/>
          <pc:sldMk cId="1403948872" sldId="262"/>
        </pc:sldMkLst>
        <pc:spChg chg="mod">
          <ac:chgData name="Adam Šmelko" userId="38e5c6890f286da8" providerId="LiveId" clId="{AE94049C-CA39-45CC-BCDB-B2F80CDB0781}" dt="2024-09-25T10:18:06.483" v="4824" actId="1076"/>
          <ac:spMkLst>
            <pc:docMk/>
            <pc:sldMk cId="1403948872" sldId="262"/>
            <ac:spMk id="5" creationId="{9E20592E-6A30-6A60-DE59-A5658D32B80D}"/>
          </ac:spMkLst>
        </pc:spChg>
        <pc:picChg chg="mod">
          <ac:chgData name="Adam Šmelko" userId="38e5c6890f286da8" providerId="LiveId" clId="{AE94049C-CA39-45CC-BCDB-B2F80CDB0781}" dt="2024-09-25T10:18:04.316" v="4823" actId="1076"/>
          <ac:picMkLst>
            <pc:docMk/>
            <pc:sldMk cId="1403948872" sldId="262"/>
            <ac:picMk id="9" creationId="{6F60A4C1-6CCE-581C-51F2-F30857480D37}"/>
          </ac:picMkLst>
        </pc:picChg>
        <pc:picChg chg="del">
          <ac:chgData name="Adam Šmelko" userId="38e5c6890f286da8" providerId="LiveId" clId="{AE94049C-CA39-45CC-BCDB-B2F80CDB0781}" dt="2024-09-25T10:18:01.597" v="4822" actId="478"/>
          <ac:picMkLst>
            <pc:docMk/>
            <pc:sldMk cId="1403948872" sldId="262"/>
            <ac:picMk id="11" creationId="{9F281F99-3643-EF41-603B-3A0749C14484}"/>
          </ac:picMkLst>
        </pc:picChg>
      </pc:sldChg>
      <pc:sldChg chg="modNotesTx">
        <pc:chgData name="Adam Šmelko" userId="38e5c6890f286da8" providerId="LiveId" clId="{AE94049C-CA39-45CC-BCDB-B2F80CDB0781}" dt="2024-09-26T11:09:01.993" v="26528" actId="20577"/>
        <pc:sldMkLst>
          <pc:docMk/>
          <pc:sldMk cId="369949605" sldId="263"/>
        </pc:sldMkLst>
      </pc:sldChg>
      <pc:sldChg chg="modSp mod modNotesTx">
        <pc:chgData name="Adam Šmelko" userId="38e5c6890f286da8" providerId="LiveId" clId="{AE94049C-CA39-45CC-BCDB-B2F80CDB0781}" dt="2024-09-25T20:22:34.497" v="12928" actId="20577"/>
        <pc:sldMkLst>
          <pc:docMk/>
          <pc:sldMk cId="236379580" sldId="264"/>
        </pc:sldMkLst>
        <pc:spChg chg="mod">
          <ac:chgData name="Adam Šmelko" userId="38e5c6890f286da8" providerId="LiveId" clId="{AE94049C-CA39-45CC-BCDB-B2F80CDB0781}" dt="2024-09-25T19:33:40.712" v="12021" actId="14100"/>
          <ac:spMkLst>
            <pc:docMk/>
            <pc:sldMk cId="236379580" sldId="264"/>
            <ac:spMk id="9" creationId="{BDF71036-11C3-A6CD-D0B8-FC6637C06CFB}"/>
          </ac:spMkLst>
        </pc:spChg>
      </pc:sldChg>
      <pc:sldChg chg="modSp mod modNotesTx">
        <pc:chgData name="Adam Šmelko" userId="38e5c6890f286da8" providerId="LiveId" clId="{AE94049C-CA39-45CC-BCDB-B2F80CDB0781}" dt="2024-09-25T20:38:14.528" v="13235" actId="20577"/>
        <pc:sldMkLst>
          <pc:docMk/>
          <pc:sldMk cId="396888905" sldId="265"/>
        </pc:sldMkLst>
        <pc:spChg chg="mod">
          <ac:chgData name="Adam Šmelko" userId="38e5c6890f286da8" providerId="LiveId" clId="{AE94049C-CA39-45CC-BCDB-B2F80CDB0781}" dt="2024-09-25T10:20:38.046" v="4894" actId="6549"/>
          <ac:spMkLst>
            <pc:docMk/>
            <pc:sldMk cId="396888905" sldId="265"/>
            <ac:spMk id="6" creationId="{0E682B19-CFCF-6E42-68C9-5EA49CC6612B}"/>
          </ac:spMkLst>
        </pc:spChg>
      </pc:sldChg>
      <pc:sldChg chg="modSp mod modNotesTx">
        <pc:chgData name="Adam Šmelko" userId="38e5c6890f286da8" providerId="LiveId" clId="{AE94049C-CA39-45CC-BCDB-B2F80CDB0781}" dt="2024-09-25T20:53:35.691" v="14376" actId="20577"/>
        <pc:sldMkLst>
          <pc:docMk/>
          <pc:sldMk cId="4111250720" sldId="266"/>
        </pc:sldMkLst>
        <pc:spChg chg="mod">
          <ac:chgData name="Adam Šmelko" userId="38e5c6890f286da8" providerId="LiveId" clId="{AE94049C-CA39-45CC-BCDB-B2F80CDB0781}" dt="2024-09-25T20:38:43.667" v="13236" actId="404"/>
          <ac:spMkLst>
            <pc:docMk/>
            <pc:sldMk cId="4111250720" sldId="266"/>
            <ac:spMk id="3" creationId="{8A78C69F-3194-08CB-07FC-4C6959B778DB}"/>
          </ac:spMkLst>
        </pc:spChg>
        <pc:spChg chg="mod">
          <ac:chgData name="Adam Šmelko" userId="38e5c6890f286da8" providerId="LiveId" clId="{AE94049C-CA39-45CC-BCDB-B2F80CDB0781}" dt="2024-09-25T20:43:22.812" v="13333" actId="20577"/>
          <ac:spMkLst>
            <pc:docMk/>
            <pc:sldMk cId="4111250720" sldId="266"/>
            <ac:spMk id="5" creationId="{4AE94399-A3EE-6411-B2C4-32F953252EC0}"/>
          </ac:spMkLst>
        </pc:spChg>
        <pc:spChg chg="mod">
          <ac:chgData name="Adam Šmelko" userId="38e5c6890f286da8" providerId="LiveId" clId="{AE94049C-CA39-45CC-BCDB-B2F80CDB0781}" dt="2024-09-25T20:41:14.185" v="13327" actId="20577"/>
          <ac:spMkLst>
            <pc:docMk/>
            <pc:sldMk cId="4111250720" sldId="266"/>
            <ac:spMk id="6" creationId="{65CF15D2-A36A-6AFC-8617-186D8F8037A1}"/>
          </ac:spMkLst>
        </pc:spChg>
      </pc:sldChg>
      <pc:sldChg chg="modSp mod modNotesTx">
        <pc:chgData name="Adam Šmelko" userId="38e5c6890f286da8" providerId="LiveId" clId="{AE94049C-CA39-45CC-BCDB-B2F80CDB0781}" dt="2024-09-25T21:21:39.823" v="16961" actId="20577"/>
        <pc:sldMkLst>
          <pc:docMk/>
          <pc:sldMk cId="1444086319" sldId="267"/>
        </pc:sldMkLst>
        <pc:spChg chg="mod">
          <ac:chgData name="Adam Šmelko" userId="38e5c6890f286da8" providerId="LiveId" clId="{AE94049C-CA39-45CC-BCDB-B2F80CDB0781}" dt="2024-09-25T10:33:39.768" v="5158" actId="20577"/>
          <ac:spMkLst>
            <pc:docMk/>
            <pc:sldMk cId="1444086319" sldId="267"/>
            <ac:spMk id="6" creationId="{0DEDAF42-6181-C2A2-7B7F-64210D3FD83B}"/>
          </ac:spMkLst>
        </pc:spChg>
        <pc:spChg chg="mod">
          <ac:chgData name="Adam Šmelko" userId="38e5c6890f286da8" providerId="LiveId" clId="{AE94049C-CA39-45CC-BCDB-B2F80CDB0781}" dt="2024-09-25T10:31:48.674" v="5132" actId="1076"/>
          <ac:spMkLst>
            <pc:docMk/>
            <pc:sldMk cId="1444086319" sldId="267"/>
            <ac:spMk id="8" creationId="{291601BF-85CF-E492-A0BF-D35F866D9E89}"/>
          </ac:spMkLst>
        </pc:spChg>
      </pc:sldChg>
      <pc:sldChg chg="modNotesTx">
        <pc:chgData name="Adam Šmelko" userId="38e5c6890f286da8" providerId="LiveId" clId="{AE94049C-CA39-45CC-BCDB-B2F80CDB0781}" dt="2024-09-24T09:55:51.659" v="3433" actId="20577"/>
        <pc:sldMkLst>
          <pc:docMk/>
          <pc:sldMk cId="2862093948" sldId="271"/>
        </pc:sldMkLst>
      </pc:sldChg>
      <pc:sldChg chg="addSp delSp modSp mod modNotesTx">
        <pc:chgData name="Adam Šmelko" userId="38e5c6890f286da8" providerId="LiveId" clId="{AE94049C-CA39-45CC-BCDB-B2F80CDB0781}" dt="2024-09-25T21:16:20.079" v="16545" actId="20577"/>
        <pc:sldMkLst>
          <pc:docMk/>
          <pc:sldMk cId="1952573326" sldId="272"/>
        </pc:sldMkLst>
        <pc:spChg chg="add del mod">
          <ac:chgData name="Adam Šmelko" userId="38e5c6890f286da8" providerId="LiveId" clId="{AE94049C-CA39-45CC-BCDB-B2F80CDB0781}" dt="2024-09-25T10:47:07.164" v="5232" actId="478"/>
          <ac:spMkLst>
            <pc:docMk/>
            <pc:sldMk cId="1952573326" sldId="272"/>
            <ac:spMk id="3" creationId="{B3299E9C-6EC0-2689-3D8C-8225F0CEA87A}"/>
          </ac:spMkLst>
        </pc:spChg>
        <pc:spChg chg="add mod">
          <ac:chgData name="Adam Šmelko" userId="38e5c6890f286da8" providerId="LiveId" clId="{AE94049C-CA39-45CC-BCDB-B2F80CDB0781}" dt="2024-09-25T10:48:57.037" v="5277" actId="1076"/>
          <ac:spMkLst>
            <pc:docMk/>
            <pc:sldMk cId="1952573326" sldId="272"/>
            <ac:spMk id="7" creationId="{17AAFACF-064D-521C-073F-5D81E0E684BF}"/>
          </ac:spMkLst>
        </pc:spChg>
      </pc:sldChg>
      <pc:sldChg chg="addSp modSp mod modNotesTx">
        <pc:chgData name="Adam Šmelko" userId="38e5c6890f286da8" providerId="LiveId" clId="{AE94049C-CA39-45CC-BCDB-B2F80CDB0781}" dt="2024-09-25T21:18:32.981" v="16826" actId="20577"/>
        <pc:sldMkLst>
          <pc:docMk/>
          <pc:sldMk cId="1792202745" sldId="273"/>
        </pc:sldMkLst>
        <pc:spChg chg="add mod">
          <ac:chgData name="Adam Šmelko" userId="38e5c6890f286da8" providerId="LiveId" clId="{AE94049C-CA39-45CC-BCDB-B2F80CDB0781}" dt="2024-09-25T10:48:38.536" v="5264" actId="1076"/>
          <ac:spMkLst>
            <pc:docMk/>
            <pc:sldMk cId="1792202745" sldId="273"/>
            <ac:spMk id="2" creationId="{99E7D48A-475D-5F5B-233E-825E0729ACB2}"/>
          </ac:spMkLst>
        </pc:spChg>
        <pc:picChg chg="mod">
          <ac:chgData name="Adam Šmelko" userId="38e5c6890f286da8" providerId="LiveId" clId="{AE94049C-CA39-45CC-BCDB-B2F80CDB0781}" dt="2024-09-25T10:47:38.477" v="5242" actId="1076"/>
          <ac:picMkLst>
            <pc:docMk/>
            <pc:sldMk cId="1792202745" sldId="273"/>
            <ac:picMk id="10" creationId="{D2E9AE97-A14C-D363-A7FB-288362BDEDB9}"/>
          </ac:picMkLst>
        </pc:picChg>
        <pc:picChg chg="mod">
          <ac:chgData name="Adam Šmelko" userId="38e5c6890f286da8" providerId="LiveId" clId="{AE94049C-CA39-45CC-BCDB-B2F80CDB0781}" dt="2024-09-25T10:48:36.166" v="5263" actId="1076"/>
          <ac:picMkLst>
            <pc:docMk/>
            <pc:sldMk cId="1792202745" sldId="273"/>
            <ac:picMk id="2050" creationId="{AA0BF482-61E7-9E5F-0005-CABAC8C87960}"/>
          </ac:picMkLst>
        </pc:picChg>
      </pc:sldChg>
      <pc:sldChg chg="addSp delSp modSp mod modNotesTx">
        <pc:chgData name="Adam Šmelko" userId="38e5c6890f286da8" providerId="LiveId" clId="{AE94049C-CA39-45CC-BCDB-B2F80CDB0781}" dt="2024-09-26T09:46:03.723" v="26158" actId="6549"/>
        <pc:sldMkLst>
          <pc:docMk/>
          <pc:sldMk cId="3562830347" sldId="274"/>
        </pc:sldMkLst>
        <pc:spChg chg="add del">
          <ac:chgData name="Adam Šmelko" userId="38e5c6890f286da8" providerId="LiveId" clId="{AE94049C-CA39-45CC-BCDB-B2F80CDB0781}" dt="2024-09-25T10:49:18.827" v="5279" actId="22"/>
          <ac:spMkLst>
            <pc:docMk/>
            <pc:sldMk cId="3562830347" sldId="274"/>
            <ac:spMk id="3" creationId="{529F227F-E84A-4417-E6A9-2CBE9205CD36}"/>
          </ac:spMkLst>
        </pc:spChg>
        <pc:spChg chg="add mod">
          <ac:chgData name="Adam Šmelko" userId="38e5c6890f286da8" providerId="LiveId" clId="{AE94049C-CA39-45CC-BCDB-B2F80CDB0781}" dt="2024-09-25T11:17:12.601" v="5403" actId="20577"/>
          <ac:spMkLst>
            <pc:docMk/>
            <pc:sldMk cId="3562830347" sldId="274"/>
            <ac:spMk id="7" creationId="{E4A17A07-F6E6-8BDE-3F07-AE72CE640318}"/>
          </ac:spMkLst>
        </pc:spChg>
        <pc:picChg chg="mod">
          <ac:chgData name="Adam Šmelko" userId="38e5c6890f286da8" providerId="LiveId" clId="{AE94049C-CA39-45CC-BCDB-B2F80CDB0781}" dt="2024-09-25T10:49:51.722" v="5291" actId="1076"/>
          <ac:picMkLst>
            <pc:docMk/>
            <pc:sldMk cId="3562830347" sldId="274"/>
            <ac:picMk id="3074" creationId="{FDD0CB09-8E89-2368-A350-22CAE1D42D08}"/>
          </ac:picMkLst>
        </pc:picChg>
      </pc:sldChg>
      <pc:sldChg chg="addSp modSp mod modNotesTx">
        <pc:chgData name="Adam Šmelko" userId="38e5c6890f286da8" providerId="LiveId" clId="{AE94049C-CA39-45CC-BCDB-B2F80CDB0781}" dt="2024-09-25T21:22:58.127" v="17077" actId="20577"/>
        <pc:sldMkLst>
          <pc:docMk/>
          <pc:sldMk cId="1637036383" sldId="275"/>
        </pc:sldMkLst>
        <pc:spChg chg="add mod">
          <ac:chgData name="Adam Šmelko" userId="38e5c6890f286da8" providerId="LiveId" clId="{AE94049C-CA39-45CC-BCDB-B2F80CDB0781}" dt="2024-09-25T11:19:55.737" v="5419" actId="14100"/>
          <ac:spMkLst>
            <pc:docMk/>
            <pc:sldMk cId="1637036383" sldId="275"/>
            <ac:spMk id="3" creationId="{5EFC1240-D338-A2E2-384D-5686FB6A6E5F}"/>
          </ac:spMkLst>
        </pc:spChg>
      </pc:sldChg>
      <pc:sldChg chg="modNotesTx">
        <pc:chgData name="Adam Šmelko" userId="38e5c6890f286da8" providerId="LiveId" clId="{AE94049C-CA39-45CC-BCDB-B2F80CDB0781}" dt="2024-09-24T10:20:36.685" v="3717" actId="20577"/>
        <pc:sldMkLst>
          <pc:docMk/>
          <pc:sldMk cId="3427678695" sldId="276"/>
        </pc:sldMkLst>
      </pc:sldChg>
      <pc:sldChg chg="modSp mod modAnim modNotesTx">
        <pc:chgData name="Adam Šmelko" userId="38e5c6890f286da8" providerId="LiveId" clId="{AE94049C-CA39-45CC-BCDB-B2F80CDB0781}" dt="2024-09-26T07:05:09.674" v="18429" actId="20577"/>
        <pc:sldMkLst>
          <pc:docMk/>
          <pc:sldMk cId="3182923792" sldId="277"/>
        </pc:sldMkLst>
        <pc:cxnChg chg="mod">
          <ac:chgData name="Adam Šmelko" userId="38e5c6890f286da8" providerId="LiveId" clId="{AE94049C-CA39-45CC-BCDB-B2F80CDB0781}" dt="2024-09-24T10:19:32.519" v="3689" actId="1076"/>
          <ac:cxnSpMkLst>
            <pc:docMk/>
            <pc:sldMk cId="3182923792" sldId="277"/>
            <ac:cxnSpMk id="10" creationId="{AA0AFB2A-C0C7-2E72-EA2C-92AD78DB5F0D}"/>
          </ac:cxnSpMkLst>
        </pc:cxnChg>
      </pc:sldChg>
      <pc:sldChg chg="modSp mod modAnim modNotesTx">
        <pc:chgData name="Adam Šmelko" userId="38e5c6890f286da8" providerId="LiveId" clId="{AE94049C-CA39-45CC-BCDB-B2F80CDB0781}" dt="2024-09-26T07:17:18.387" v="19052" actId="20577"/>
        <pc:sldMkLst>
          <pc:docMk/>
          <pc:sldMk cId="1687194197" sldId="278"/>
        </pc:sldMkLst>
        <pc:spChg chg="mod">
          <ac:chgData name="Adam Šmelko" userId="38e5c6890f286da8" providerId="LiveId" clId="{AE94049C-CA39-45CC-BCDB-B2F80CDB0781}" dt="2024-09-26T07:13:52.795" v="18856"/>
          <ac:spMkLst>
            <pc:docMk/>
            <pc:sldMk cId="1687194197" sldId="278"/>
            <ac:spMk id="4" creationId="{DB4192ED-F809-0575-4904-AC0543211D39}"/>
          </ac:spMkLst>
        </pc:spChg>
        <pc:spChg chg="mod">
          <ac:chgData name="Adam Šmelko" userId="38e5c6890f286da8" providerId="LiveId" clId="{AE94049C-CA39-45CC-BCDB-B2F80CDB0781}" dt="2024-09-25T12:32:25.132" v="6468" actId="20577"/>
          <ac:spMkLst>
            <pc:docMk/>
            <pc:sldMk cId="1687194197" sldId="278"/>
            <ac:spMk id="9" creationId="{AD7AC29B-7141-A333-352F-66DB3284B28A}"/>
          </ac:spMkLst>
        </pc:spChg>
        <pc:picChg chg="mod">
          <ac:chgData name="Adam Šmelko" userId="38e5c6890f286da8" providerId="LiveId" clId="{AE94049C-CA39-45CC-BCDB-B2F80CDB0781}" dt="2024-09-26T07:13:41.351" v="18855" actId="1076"/>
          <ac:picMkLst>
            <pc:docMk/>
            <pc:sldMk cId="1687194197" sldId="278"/>
            <ac:picMk id="5" creationId="{C255A153-19F1-A99B-7872-1409FAEC9F15}"/>
          </ac:picMkLst>
        </pc:picChg>
        <pc:picChg chg="mod">
          <ac:chgData name="Adam Šmelko" userId="38e5c6890f286da8" providerId="LiveId" clId="{AE94049C-CA39-45CC-BCDB-B2F80CDB0781}" dt="2024-09-26T07:13:41.351" v="18855" actId="1076"/>
          <ac:picMkLst>
            <pc:docMk/>
            <pc:sldMk cId="1687194197" sldId="278"/>
            <ac:picMk id="11" creationId="{EC6E49A8-AC9C-608A-B585-9EAFDB45340A}"/>
          </ac:picMkLst>
        </pc:picChg>
        <pc:picChg chg="mod">
          <ac:chgData name="Adam Šmelko" userId="38e5c6890f286da8" providerId="LiveId" clId="{AE94049C-CA39-45CC-BCDB-B2F80CDB0781}" dt="2024-09-26T07:13:41.351" v="18855" actId="1076"/>
          <ac:picMkLst>
            <pc:docMk/>
            <pc:sldMk cId="1687194197" sldId="278"/>
            <ac:picMk id="13" creationId="{26348027-BBA0-B171-8B8F-6716BF28EBF4}"/>
          </ac:picMkLst>
        </pc:picChg>
        <pc:picChg chg="mod">
          <ac:chgData name="Adam Šmelko" userId="38e5c6890f286da8" providerId="LiveId" clId="{AE94049C-CA39-45CC-BCDB-B2F80CDB0781}" dt="2024-09-26T07:13:41.351" v="18855" actId="1076"/>
          <ac:picMkLst>
            <pc:docMk/>
            <pc:sldMk cId="1687194197" sldId="278"/>
            <ac:picMk id="15" creationId="{700837A9-C8E6-45FB-5E3C-783BB405B850}"/>
          </ac:picMkLst>
        </pc:picChg>
      </pc:sldChg>
      <pc:sldChg chg="addSp modSp mod modNotesTx">
        <pc:chgData name="Adam Šmelko" userId="38e5c6890f286da8" providerId="LiveId" clId="{AE94049C-CA39-45CC-BCDB-B2F80CDB0781}" dt="2024-09-26T07:20:09.409" v="19194" actId="20577"/>
        <pc:sldMkLst>
          <pc:docMk/>
          <pc:sldMk cId="752301009" sldId="279"/>
        </pc:sldMkLst>
        <pc:spChg chg="mod">
          <ac:chgData name="Adam Šmelko" userId="38e5c6890f286da8" providerId="LiveId" clId="{AE94049C-CA39-45CC-BCDB-B2F80CDB0781}" dt="2024-09-25T12:32:38.701" v="6480" actId="20577"/>
          <ac:spMkLst>
            <pc:docMk/>
            <pc:sldMk cId="752301009" sldId="279"/>
            <ac:spMk id="3" creationId="{B3CF14B9-B40E-932F-E005-BB8BFAFDC87A}"/>
          </ac:spMkLst>
        </pc:spChg>
        <pc:spChg chg="add mod">
          <ac:chgData name="Adam Šmelko" userId="38e5c6890f286da8" providerId="LiveId" clId="{AE94049C-CA39-45CC-BCDB-B2F80CDB0781}" dt="2024-09-25T10:35:28.206" v="5177" actId="20577"/>
          <ac:spMkLst>
            <pc:docMk/>
            <pc:sldMk cId="752301009" sldId="279"/>
            <ac:spMk id="6" creationId="{77748E17-7D8B-96EB-91D6-7EA4FB647796}"/>
          </ac:spMkLst>
        </pc:spChg>
      </pc:sldChg>
      <pc:sldChg chg="addSp modSp mod modAnim modNotesTx">
        <pc:chgData name="Adam Šmelko" userId="38e5c6890f286da8" providerId="LiveId" clId="{AE94049C-CA39-45CC-BCDB-B2F80CDB0781}" dt="2024-09-26T07:32:25.546" v="20036" actId="20577"/>
        <pc:sldMkLst>
          <pc:docMk/>
          <pc:sldMk cId="4098042498" sldId="280"/>
        </pc:sldMkLst>
        <pc:spChg chg="add mod">
          <ac:chgData name="Adam Šmelko" userId="38e5c6890f286da8" providerId="LiveId" clId="{AE94049C-CA39-45CC-BCDB-B2F80CDB0781}" dt="2024-09-25T10:35:31.494" v="5178"/>
          <ac:spMkLst>
            <pc:docMk/>
            <pc:sldMk cId="4098042498" sldId="280"/>
            <ac:spMk id="3" creationId="{E48CDCD9-1A70-D273-05B9-8A8D81439E53}"/>
          </ac:spMkLst>
        </pc:spChg>
        <pc:spChg chg="mod">
          <ac:chgData name="Adam Šmelko" userId="38e5c6890f286da8" providerId="LiveId" clId="{AE94049C-CA39-45CC-BCDB-B2F80CDB0781}" dt="2024-09-26T07:25:32.882" v="19785" actId="207"/>
          <ac:spMkLst>
            <pc:docMk/>
            <pc:sldMk cId="4098042498" sldId="280"/>
            <ac:spMk id="23" creationId="{E5138648-CD45-936B-AAF2-BA42ED6F825F}"/>
          </ac:spMkLst>
        </pc:spChg>
        <pc:spChg chg="mod">
          <ac:chgData name="Adam Šmelko" userId="38e5c6890f286da8" providerId="LiveId" clId="{AE94049C-CA39-45CC-BCDB-B2F80CDB0781}" dt="2024-09-26T07:25:29.035" v="19783" actId="207"/>
          <ac:spMkLst>
            <pc:docMk/>
            <pc:sldMk cId="4098042498" sldId="280"/>
            <ac:spMk id="32" creationId="{140C6A21-702B-60EC-DBFD-D32ADE030A18}"/>
          </ac:spMkLst>
        </pc:spChg>
        <pc:spChg chg="mod">
          <ac:chgData name="Adam Šmelko" userId="38e5c6890f286da8" providerId="LiveId" clId="{AE94049C-CA39-45CC-BCDB-B2F80CDB0781}" dt="2024-09-25T11:47:22.901" v="5857" actId="20577"/>
          <ac:spMkLst>
            <pc:docMk/>
            <pc:sldMk cId="4098042498" sldId="280"/>
            <ac:spMk id="36" creationId="{45718894-17F4-08CE-0A74-730AD17D4293}"/>
          </ac:spMkLst>
        </pc:spChg>
        <pc:spChg chg="add mod">
          <ac:chgData name="Adam Šmelko" userId="38e5c6890f286da8" providerId="LiveId" clId="{AE94049C-CA39-45CC-BCDB-B2F80CDB0781}" dt="2024-09-26T07:30:30.928" v="19910" actId="1076"/>
          <ac:spMkLst>
            <pc:docMk/>
            <pc:sldMk cId="4098042498" sldId="280"/>
            <ac:spMk id="41" creationId="{F1AE5CB4-A63D-BF7D-0C3F-5ED89607F615}"/>
          </ac:spMkLst>
        </pc:spChg>
        <pc:spChg chg="add mod">
          <ac:chgData name="Adam Šmelko" userId="38e5c6890f286da8" providerId="LiveId" clId="{AE94049C-CA39-45CC-BCDB-B2F80CDB0781}" dt="2024-09-26T07:30:32.328" v="19911" actId="1076"/>
          <ac:spMkLst>
            <pc:docMk/>
            <pc:sldMk cId="4098042498" sldId="280"/>
            <ac:spMk id="42" creationId="{9ECAE60E-1C37-F7EA-5D74-AB26975C6491}"/>
          </ac:spMkLst>
        </pc:spChg>
        <pc:spChg chg="add mod">
          <ac:chgData name="Adam Šmelko" userId="38e5c6890f286da8" providerId="LiveId" clId="{AE94049C-CA39-45CC-BCDB-B2F80CDB0781}" dt="2024-09-26T07:31:38.356" v="19926" actId="20577"/>
          <ac:spMkLst>
            <pc:docMk/>
            <pc:sldMk cId="4098042498" sldId="280"/>
            <ac:spMk id="43" creationId="{FAA8460F-E2E6-6091-EBBC-054A030D04AA}"/>
          </ac:spMkLst>
        </pc:spChg>
        <pc:cxnChg chg="mod ord">
          <ac:chgData name="Adam Šmelko" userId="38e5c6890f286da8" providerId="LiveId" clId="{AE94049C-CA39-45CC-BCDB-B2F80CDB0781}" dt="2024-09-26T07:26:04.736" v="19789" actId="14100"/>
          <ac:cxnSpMkLst>
            <pc:docMk/>
            <pc:sldMk cId="4098042498" sldId="280"/>
            <ac:cxnSpMk id="9" creationId="{3295D31B-F78D-72C2-688E-480316F0EDE6}"/>
          </ac:cxnSpMkLst>
        </pc:cxnChg>
        <pc:cxnChg chg="mod ord">
          <ac:chgData name="Adam Šmelko" userId="38e5c6890f286da8" providerId="LiveId" clId="{AE94049C-CA39-45CC-BCDB-B2F80CDB0781}" dt="2024-09-26T07:25:57.634" v="19787" actId="14100"/>
          <ac:cxnSpMkLst>
            <pc:docMk/>
            <pc:sldMk cId="4098042498" sldId="280"/>
            <ac:cxnSpMk id="12" creationId="{DE7642CA-69CE-2322-12E9-57A02806B0AA}"/>
          </ac:cxnSpMkLst>
        </pc:cxnChg>
        <pc:cxnChg chg="mod ord">
          <ac:chgData name="Adam Šmelko" userId="38e5c6890f286da8" providerId="LiveId" clId="{AE94049C-CA39-45CC-BCDB-B2F80CDB0781}" dt="2024-09-26T07:26:01.248" v="19788" actId="14100"/>
          <ac:cxnSpMkLst>
            <pc:docMk/>
            <pc:sldMk cId="4098042498" sldId="280"/>
            <ac:cxnSpMk id="30" creationId="{3B3E657E-7C56-AA5A-DCEF-AB890BEAC7F3}"/>
          </ac:cxnSpMkLst>
        </pc:cxnChg>
      </pc:sldChg>
      <pc:sldChg chg="addSp modSp mod modAnim modNotesTx">
        <pc:chgData name="Adam Šmelko" userId="38e5c6890f286da8" providerId="LiveId" clId="{AE94049C-CA39-45CC-BCDB-B2F80CDB0781}" dt="2024-09-26T09:55:30.097" v="26205"/>
        <pc:sldMkLst>
          <pc:docMk/>
          <pc:sldMk cId="417872134" sldId="281"/>
        </pc:sldMkLst>
        <pc:spChg chg="add mod">
          <ac:chgData name="Adam Šmelko" userId="38e5c6890f286da8" providerId="LiveId" clId="{AE94049C-CA39-45CC-BCDB-B2F80CDB0781}" dt="2024-09-25T10:35:32.172" v="5179"/>
          <ac:spMkLst>
            <pc:docMk/>
            <pc:sldMk cId="417872134" sldId="281"/>
            <ac:spMk id="3" creationId="{A70181C8-CDD6-F656-CE17-1D1FFE095228}"/>
          </ac:spMkLst>
        </pc:spChg>
        <pc:spChg chg="mod">
          <ac:chgData name="Adam Šmelko" userId="38e5c6890f286da8" providerId="LiveId" clId="{AE94049C-CA39-45CC-BCDB-B2F80CDB0781}" dt="2024-09-25T15:51:05.547" v="8414" actId="208"/>
          <ac:spMkLst>
            <pc:docMk/>
            <pc:sldMk cId="417872134" sldId="281"/>
            <ac:spMk id="9" creationId="{B825294E-0D21-835E-8A64-48B7AADB222B}"/>
          </ac:spMkLst>
        </pc:spChg>
        <pc:spChg chg="mod">
          <ac:chgData name="Adam Šmelko" userId="38e5c6890f286da8" providerId="LiveId" clId="{AE94049C-CA39-45CC-BCDB-B2F80CDB0781}" dt="2024-09-25T15:51:04.524" v="8412" actId="208"/>
          <ac:spMkLst>
            <pc:docMk/>
            <pc:sldMk cId="417872134" sldId="281"/>
            <ac:spMk id="11" creationId="{810804B0-1875-F3CD-EA73-1E925958ABF0}"/>
          </ac:spMkLst>
        </pc:spChg>
        <pc:spChg chg="mod">
          <ac:chgData name="Adam Šmelko" userId="38e5c6890f286da8" providerId="LiveId" clId="{AE94049C-CA39-45CC-BCDB-B2F80CDB0781}" dt="2024-09-25T15:50:41.210" v="8408" actId="208"/>
          <ac:spMkLst>
            <pc:docMk/>
            <pc:sldMk cId="417872134" sldId="281"/>
            <ac:spMk id="12" creationId="{92E708DF-C714-CD73-BEAA-AE1183B870EA}"/>
          </ac:spMkLst>
        </pc:spChg>
        <pc:spChg chg="mod">
          <ac:chgData name="Adam Šmelko" userId="38e5c6890f286da8" providerId="LiveId" clId="{AE94049C-CA39-45CC-BCDB-B2F80CDB0781}" dt="2024-09-25T15:51:04.524" v="8412" actId="208"/>
          <ac:spMkLst>
            <pc:docMk/>
            <pc:sldMk cId="417872134" sldId="281"/>
            <ac:spMk id="13" creationId="{DE5EB19F-30C0-B354-0A9C-95DD639A9DC8}"/>
          </ac:spMkLst>
        </pc:spChg>
        <pc:spChg chg="mod">
          <ac:chgData name="Adam Šmelko" userId="38e5c6890f286da8" providerId="LiveId" clId="{AE94049C-CA39-45CC-BCDB-B2F80CDB0781}" dt="2024-09-25T15:51:04.524" v="8412" actId="208"/>
          <ac:spMkLst>
            <pc:docMk/>
            <pc:sldMk cId="417872134" sldId="281"/>
            <ac:spMk id="15" creationId="{407B03DB-A325-A7AE-3FC5-0FD0EE295967}"/>
          </ac:spMkLst>
        </pc:spChg>
        <pc:spChg chg="mod">
          <ac:chgData name="Adam Šmelko" userId="38e5c6890f286da8" providerId="LiveId" clId="{AE94049C-CA39-45CC-BCDB-B2F80CDB0781}" dt="2024-09-25T15:51:04.524" v="8412" actId="208"/>
          <ac:spMkLst>
            <pc:docMk/>
            <pc:sldMk cId="417872134" sldId="281"/>
            <ac:spMk id="18" creationId="{9DD7E80F-74D9-3D6F-7573-DA1E4D883738}"/>
          </ac:spMkLst>
        </pc:spChg>
      </pc:sldChg>
      <pc:sldChg chg="addSp modSp">
        <pc:chgData name="Adam Šmelko" userId="38e5c6890f286da8" providerId="LiveId" clId="{AE94049C-CA39-45CC-BCDB-B2F80CDB0781}" dt="2024-09-25T10:35:33.746" v="5180"/>
        <pc:sldMkLst>
          <pc:docMk/>
          <pc:sldMk cId="1103622521" sldId="282"/>
        </pc:sldMkLst>
        <pc:spChg chg="add mod">
          <ac:chgData name="Adam Šmelko" userId="38e5c6890f286da8" providerId="LiveId" clId="{AE94049C-CA39-45CC-BCDB-B2F80CDB0781}" dt="2024-09-25T10:35:33.746" v="5180"/>
          <ac:spMkLst>
            <pc:docMk/>
            <pc:sldMk cId="1103622521" sldId="282"/>
            <ac:spMk id="6" creationId="{63F159E3-74AD-F314-D722-D6E251614039}"/>
          </ac:spMkLst>
        </pc:spChg>
      </pc:sldChg>
      <pc:sldChg chg="addSp modSp mod modNotesTx">
        <pc:chgData name="Adam Šmelko" userId="38e5c6890f286da8" providerId="LiveId" clId="{AE94049C-CA39-45CC-BCDB-B2F80CDB0781}" dt="2024-09-26T07:41:26.282" v="21185" actId="20577"/>
        <pc:sldMkLst>
          <pc:docMk/>
          <pc:sldMk cId="3060339704" sldId="283"/>
        </pc:sldMkLst>
        <pc:spChg chg="add mod">
          <ac:chgData name="Adam Šmelko" userId="38e5c6890f286da8" providerId="LiveId" clId="{AE94049C-CA39-45CC-BCDB-B2F80CDB0781}" dt="2024-09-25T10:35:34.296" v="5181"/>
          <ac:spMkLst>
            <pc:docMk/>
            <pc:sldMk cId="3060339704" sldId="283"/>
            <ac:spMk id="3" creationId="{68042838-74E7-8147-8E30-8F4EB04BAC3F}"/>
          </ac:spMkLst>
        </pc:spChg>
        <pc:spChg chg="mod">
          <ac:chgData name="Adam Šmelko" userId="38e5c6890f286da8" providerId="LiveId" clId="{AE94049C-CA39-45CC-BCDB-B2F80CDB0781}" dt="2024-09-26T07:39:59.854" v="21011" actId="6549"/>
          <ac:spMkLst>
            <pc:docMk/>
            <pc:sldMk cId="3060339704" sldId="283"/>
            <ac:spMk id="33" creationId="{3DC59F1C-8F01-4DA5-3944-67A73A4CC0DD}"/>
          </ac:spMkLst>
        </pc:spChg>
        <pc:spChg chg="mod">
          <ac:chgData name="Adam Šmelko" userId="38e5c6890f286da8" providerId="LiveId" clId="{AE94049C-CA39-45CC-BCDB-B2F80CDB0781}" dt="2024-09-25T11:47:36.798" v="5860" actId="113"/>
          <ac:spMkLst>
            <pc:docMk/>
            <pc:sldMk cId="3060339704" sldId="283"/>
            <ac:spMk id="60" creationId="{8F6502D5-6095-7A55-F45E-20ED89BCA6A8}"/>
          </ac:spMkLst>
        </pc:spChg>
        <pc:spChg chg="mod">
          <ac:chgData name="Adam Šmelko" userId="38e5c6890f286da8" providerId="LiveId" clId="{AE94049C-CA39-45CC-BCDB-B2F80CDB0781}" dt="2024-09-26T07:40:16.317" v="21022" actId="20577"/>
          <ac:spMkLst>
            <pc:docMk/>
            <pc:sldMk cId="3060339704" sldId="283"/>
            <ac:spMk id="83" creationId="{A8599130-0669-5431-9C58-1117287BAEC6}"/>
          </ac:spMkLst>
        </pc:spChg>
      </pc:sldChg>
      <pc:sldChg chg="addSp modSp mod modNotesTx">
        <pc:chgData name="Adam Šmelko" userId="38e5c6890f286da8" providerId="LiveId" clId="{AE94049C-CA39-45CC-BCDB-B2F80CDB0781}" dt="2024-09-26T10:59:26.202" v="26464" actId="20577"/>
        <pc:sldMkLst>
          <pc:docMk/>
          <pc:sldMk cId="3917866436" sldId="284"/>
        </pc:sldMkLst>
        <pc:spChg chg="add mod">
          <ac:chgData name="Adam Šmelko" userId="38e5c6890f286da8" providerId="LiveId" clId="{AE94049C-CA39-45CC-BCDB-B2F80CDB0781}" dt="2024-09-25T10:35:35.640" v="5182"/>
          <ac:spMkLst>
            <pc:docMk/>
            <pc:sldMk cId="3917866436" sldId="284"/>
            <ac:spMk id="3" creationId="{F3CF17EE-C387-399F-F98A-29180D41022C}"/>
          </ac:spMkLst>
        </pc:spChg>
        <pc:spChg chg="mod">
          <ac:chgData name="Adam Šmelko" userId="38e5c6890f286da8" providerId="LiveId" clId="{AE94049C-CA39-45CC-BCDB-B2F80CDB0781}" dt="2024-09-25T15:51:28.372" v="8417" actId="208"/>
          <ac:spMkLst>
            <pc:docMk/>
            <pc:sldMk cId="3917866436" sldId="284"/>
            <ac:spMk id="6" creationId="{A9F731CC-A818-B998-1F97-BF0E7D044A36}"/>
          </ac:spMkLst>
        </pc:spChg>
        <pc:spChg chg="mod">
          <ac:chgData name="Adam Šmelko" userId="38e5c6890f286da8" providerId="LiveId" clId="{AE94049C-CA39-45CC-BCDB-B2F80CDB0781}" dt="2024-09-25T15:46:16.042" v="8398" actId="20577"/>
          <ac:spMkLst>
            <pc:docMk/>
            <pc:sldMk cId="3917866436" sldId="284"/>
            <ac:spMk id="7" creationId="{224576B0-6CE6-EB44-0C6E-AEBE780C9490}"/>
          </ac:spMkLst>
        </pc:spChg>
      </pc:sldChg>
      <pc:sldChg chg="addSp modSp mod modAnim modNotesTx">
        <pc:chgData name="Adam Šmelko" userId="38e5c6890f286da8" providerId="LiveId" clId="{AE94049C-CA39-45CC-BCDB-B2F80CDB0781}" dt="2024-09-26T10:04:23.949" v="26230"/>
        <pc:sldMkLst>
          <pc:docMk/>
          <pc:sldMk cId="3816857782" sldId="285"/>
        </pc:sldMkLst>
        <pc:spChg chg="mod">
          <ac:chgData name="Adam Šmelko" userId="38e5c6890f286da8" providerId="LiveId" clId="{AE94049C-CA39-45CC-BCDB-B2F80CDB0781}" dt="2024-09-26T07:49:13.782" v="21928" actId="20577"/>
          <ac:spMkLst>
            <pc:docMk/>
            <pc:sldMk cId="3816857782" sldId="285"/>
            <ac:spMk id="2" creationId="{DEE4F7A5-5CB6-DCB4-D8D9-A59E1409452A}"/>
          </ac:spMkLst>
        </pc:spChg>
        <pc:spChg chg="mod">
          <ac:chgData name="Adam Šmelko" userId="38e5c6890f286da8" providerId="LiveId" clId="{AE94049C-CA39-45CC-BCDB-B2F80CDB0781}" dt="2024-09-26T07:50:30.300" v="22015" actId="6549"/>
          <ac:spMkLst>
            <pc:docMk/>
            <pc:sldMk cId="3816857782" sldId="285"/>
            <ac:spMk id="3" creationId="{DE4A82DE-7BD7-D8B4-D158-4AAC4F3DCFD2}"/>
          </ac:spMkLst>
        </pc:spChg>
        <pc:spChg chg="mod">
          <ac:chgData name="Adam Šmelko" userId="38e5c6890f286da8" providerId="LiveId" clId="{AE94049C-CA39-45CC-BCDB-B2F80CDB0781}" dt="2024-09-25T15:51:33.623" v="8419" actId="207"/>
          <ac:spMkLst>
            <pc:docMk/>
            <pc:sldMk cId="3816857782" sldId="285"/>
            <ac:spMk id="5" creationId="{D74B8BD7-6E92-FA5D-9D65-421EA9D115B3}"/>
          </ac:spMkLst>
        </pc:spChg>
        <pc:spChg chg="mod">
          <ac:chgData name="Adam Šmelko" userId="38e5c6890f286da8" providerId="LiveId" clId="{AE94049C-CA39-45CC-BCDB-B2F80CDB0781}" dt="2024-09-25T15:52:03.938" v="8429" actId="207"/>
          <ac:spMkLst>
            <pc:docMk/>
            <pc:sldMk cId="3816857782" sldId="285"/>
            <ac:spMk id="7" creationId="{D917B8AA-5BD0-4D9E-C38C-D40353F4CD44}"/>
          </ac:spMkLst>
        </pc:spChg>
        <pc:spChg chg="add mod">
          <ac:chgData name="Adam Šmelko" userId="38e5c6890f286da8" providerId="LiveId" clId="{AE94049C-CA39-45CC-BCDB-B2F80CDB0781}" dt="2024-09-26T10:03:55.052" v="26225" actId="20577"/>
          <ac:spMkLst>
            <pc:docMk/>
            <pc:sldMk cId="3816857782" sldId="285"/>
            <ac:spMk id="8" creationId="{102DCE57-A314-08D7-948F-7B4DE4E5E284}"/>
          </ac:spMkLst>
        </pc:spChg>
        <pc:spChg chg="add mod">
          <ac:chgData name="Adam Šmelko" userId="38e5c6890f286da8" providerId="LiveId" clId="{AE94049C-CA39-45CC-BCDB-B2F80CDB0781}" dt="2024-09-26T10:04:14.233" v="26228" actId="14100"/>
          <ac:spMkLst>
            <pc:docMk/>
            <pc:sldMk cId="3816857782" sldId="285"/>
            <ac:spMk id="9" creationId="{0374F86A-E5DA-718E-F43F-424B2B13E00C}"/>
          </ac:spMkLst>
        </pc:spChg>
      </pc:sldChg>
      <pc:sldChg chg="addSp delSp modSp mod modAnim modNotesTx">
        <pc:chgData name="Adam Šmelko" userId="38e5c6890f286da8" providerId="LiveId" clId="{AE94049C-CA39-45CC-BCDB-B2F80CDB0781}" dt="2024-09-26T08:03:27.304" v="23640" actId="20577"/>
        <pc:sldMkLst>
          <pc:docMk/>
          <pc:sldMk cId="3724575966" sldId="286"/>
        </pc:sldMkLst>
        <pc:spChg chg="mod">
          <ac:chgData name="Adam Šmelko" userId="38e5c6890f286da8" providerId="LiveId" clId="{AE94049C-CA39-45CC-BCDB-B2F80CDB0781}" dt="2024-09-26T07:58:14.619" v="22850" actId="6549"/>
          <ac:spMkLst>
            <pc:docMk/>
            <pc:sldMk cId="3724575966" sldId="286"/>
            <ac:spMk id="2" creationId="{F326D6AD-D065-5EC3-24AC-10FDE0C677C2}"/>
          </ac:spMkLst>
        </pc:spChg>
        <pc:spChg chg="add mod">
          <ac:chgData name="Adam Šmelko" userId="38e5c6890f286da8" providerId="LiveId" clId="{AE94049C-CA39-45CC-BCDB-B2F80CDB0781}" dt="2024-09-25T10:36:36.670" v="5201"/>
          <ac:spMkLst>
            <pc:docMk/>
            <pc:sldMk cId="3724575966" sldId="286"/>
            <ac:spMk id="5" creationId="{91CF58D4-5BFE-F0D6-FBB8-0F93E5C90FD1}"/>
          </ac:spMkLst>
        </pc:spChg>
        <pc:spChg chg="mod">
          <ac:chgData name="Adam Šmelko" userId="38e5c6890f286da8" providerId="LiveId" clId="{AE94049C-CA39-45CC-BCDB-B2F80CDB0781}" dt="2024-09-25T15:55:06.436" v="8437" actId="208"/>
          <ac:spMkLst>
            <pc:docMk/>
            <pc:sldMk cId="3724575966" sldId="286"/>
            <ac:spMk id="6" creationId="{A732320D-35B1-A28E-2544-478CB1A7A9CE}"/>
          </ac:spMkLst>
        </pc:spChg>
        <pc:spChg chg="add mod ord">
          <ac:chgData name="Adam Šmelko" userId="38e5c6890f286da8" providerId="LiveId" clId="{AE94049C-CA39-45CC-BCDB-B2F80CDB0781}" dt="2024-09-25T15:56:56.682" v="8454" actId="14100"/>
          <ac:spMkLst>
            <pc:docMk/>
            <pc:sldMk cId="3724575966" sldId="286"/>
            <ac:spMk id="7" creationId="{8E0E709B-0B14-E3E0-8A19-66AEE23CB574}"/>
          </ac:spMkLst>
        </pc:spChg>
        <pc:spChg chg="mod">
          <ac:chgData name="Adam Šmelko" userId="38e5c6890f286da8" providerId="LiveId" clId="{AE94049C-CA39-45CC-BCDB-B2F80CDB0781}" dt="2024-09-26T07:59:15.402" v="22941" actId="6549"/>
          <ac:spMkLst>
            <pc:docMk/>
            <pc:sldMk cId="3724575966" sldId="286"/>
            <ac:spMk id="17" creationId="{2C2F2B77-9504-9F94-3AB7-0C7D9E5CA142}"/>
          </ac:spMkLst>
        </pc:spChg>
        <pc:cxnChg chg="del">
          <ac:chgData name="Adam Šmelko" userId="38e5c6890f286da8" providerId="LiveId" clId="{AE94049C-CA39-45CC-BCDB-B2F80CDB0781}" dt="2024-09-25T15:57:01.223" v="8455" actId="478"/>
          <ac:cxnSpMkLst>
            <pc:docMk/>
            <pc:sldMk cId="3724575966" sldId="286"/>
            <ac:cxnSpMk id="11" creationId="{63B07D5A-7266-3266-5EA8-AD63BA0CBB27}"/>
          </ac:cxnSpMkLst>
        </pc:cxnChg>
      </pc:sldChg>
      <pc:sldChg chg="addSp delSp modSp mod modNotesTx">
        <pc:chgData name="Adam Šmelko" userId="38e5c6890f286da8" providerId="LiveId" clId="{AE94049C-CA39-45CC-BCDB-B2F80CDB0781}" dt="2024-09-26T08:05:22.217" v="23924" actId="20577"/>
        <pc:sldMkLst>
          <pc:docMk/>
          <pc:sldMk cId="258013127" sldId="287"/>
        </pc:sldMkLst>
        <pc:spChg chg="add mod">
          <ac:chgData name="Adam Šmelko" userId="38e5c6890f286da8" providerId="LiveId" clId="{AE94049C-CA39-45CC-BCDB-B2F80CDB0781}" dt="2024-09-25T10:36:39.374" v="5202"/>
          <ac:spMkLst>
            <pc:docMk/>
            <pc:sldMk cId="258013127" sldId="287"/>
            <ac:spMk id="18" creationId="{CB96ECF5-C87A-904A-86B1-BD3A6AF322C0}"/>
          </ac:spMkLst>
        </pc:spChg>
        <pc:spChg chg="add mod ord">
          <ac:chgData name="Adam Šmelko" userId="38e5c6890f286da8" providerId="LiveId" clId="{AE94049C-CA39-45CC-BCDB-B2F80CDB0781}" dt="2024-09-25T15:56:49.004" v="8453" actId="167"/>
          <ac:spMkLst>
            <pc:docMk/>
            <pc:sldMk cId="258013127" sldId="287"/>
            <ac:spMk id="19" creationId="{FEE8466D-BE8A-F471-20A9-EA057D86C4C8}"/>
          </ac:spMkLst>
        </pc:spChg>
        <pc:spChg chg="add mod">
          <ac:chgData name="Adam Šmelko" userId="38e5c6890f286da8" providerId="LiveId" clId="{AE94049C-CA39-45CC-BCDB-B2F80CDB0781}" dt="2024-09-25T15:59:09.656" v="8456"/>
          <ac:spMkLst>
            <pc:docMk/>
            <pc:sldMk cId="258013127" sldId="287"/>
            <ac:spMk id="20" creationId="{E81B10A9-FB80-897A-CF53-1C6E58C97139}"/>
          </ac:spMkLst>
        </pc:spChg>
        <pc:spChg chg="add mod ord">
          <ac:chgData name="Adam Šmelko" userId="38e5c6890f286da8" providerId="LiveId" clId="{AE94049C-CA39-45CC-BCDB-B2F80CDB0781}" dt="2024-09-25T15:59:14.092" v="8458" actId="167"/>
          <ac:spMkLst>
            <pc:docMk/>
            <pc:sldMk cId="258013127" sldId="287"/>
            <ac:spMk id="21" creationId="{06075007-DD02-0CD6-E49E-D3ECDE275156}"/>
          </ac:spMkLst>
        </pc:spChg>
        <pc:cxnChg chg="del">
          <ac:chgData name="Adam Šmelko" userId="38e5c6890f286da8" providerId="LiveId" clId="{AE94049C-CA39-45CC-BCDB-B2F80CDB0781}" dt="2024-09-25T15:59:16.612" v="8459" actId="478"/>
          <ac:cxnSpMkLst>
            <pc:docMk/>
            <pc:sldMk cId="258013127" sldId="287"/>
            <ac:cxnSpMk id="8" creationId="{2BA3167F-361A-25BD-4EF9-9308EEB471E6}"/>
          </ac:cxnSpMkLst>
        </pc:cxnChg>
      </pc:sldChg>
      <pc:sldChg chg="addSp delSp modSp mod modNotesTx">
        <pc:chgData name="Adam Šmelko" userId="38e5c6890f286da8" providerId="LiveId" clId="{AE94049C-CA39-45CC-BCDB-B2F80CDB0781}" dt="2024-09-26T08:07:50.089" v="24063" actId="20577"/>
        <pc:sldMkLst>
          <pc:docMk/>
          <pc:sldMk cId="3300819179" sldId="288"/>
        </pc:sldMkLst>
        <pc:spChg chg="add mod">
          <ac:chgData name="Adam Šmelko" userId="38e5c6890f286da8" providerId="LiveId" clId="{AE94049C-CA39-45CC-BCDB-B2F80CDB0781}" dt="2024-09-25T10:36:40.979" v="5203"/>
          <ac:spMkLst>
            <pc:docMk/>
            <pc:sldMk cId="3300819179" sldId="288"/>
            <ac:spMk id="16" creationId="{10E6D78D-D4D2-D503-CD91-8DAB0B7F6577}"/>
          </ac:spMkLst>
        </pc:spChg>
        <pc:spChg chg="add mod ord">
          <ac:chgData name="Adam Šmelko" userId="38e5c6890f286da8" providerId="LiveId" clId="{AE94049C-CA39-45CC-BCDB-B2F80CDB0781}" dt="2024-09-25T15:56:47.192" v="8452" actId="171"/>
          <ac:spMkLst>
            <pc:docMk/>
            <pc:sldMk cId="3300819179" sldId="288"/>
            <ac:spMk id="19" creationId="{EF4EF7AB-AE0C-8B17-BA8F-FA8B711217B1}"/>
          </ac:spMkLst>
        </pc:spChg>
        <pc:spChg chg="add mod ord">
          <ac:chgData name="Adam Šmelko" userId="38e5c6890f286da8" providerId="LiveId" clId="{AE94049C-CA39-45CC-BCDB-B2F80CDB0781}" dt="2024-09-25T15:59:23.967" v="8461" actId="167"/>
          <ac:spMkLst>
            <pc:docMk/>
            <pc:sldMk cId="3300819179" sldId="288"/>
            <ac:spMk id="20" creationId="{55765266-E453-2B51-DF64-01D8E2EFECAA}"/>
          </ac:spMkLst>
        </pc:spChg>
        <pc:cxnChg chg="del">
          <ac:chgData name="Adam Šmelko" userId="38e5c6890f286da8" providerId="LiveId" clId="{AE94049C-CA39-45CC-BCDB-B2F80CDB0781}" dt="2024-09-25T15:59:25.882" v="8462" actId="478"/>
          <ac:cxnSpMkLst>
            <pc:docMk/>
            <pc:sldMk cId="3300819179" sldId="288"/>
            <ac:cxnSpMk id="8" creationId="{D850FE82-B0D4-85BB-8642-0FB65DEB4030}"/>
          </ac:cxnSpMkLst>
        </pc:cxnChg>
      </pc:sldChg>
      <pc:sldChg chg="addSp delSp modSp mod modNotesTx">
        <pc:chgData name="Adam Šmelko" userId="38e5c6890f286da8" providerId="LiveId" clId="{AE94049C-CA39-45CC-BCDB-B2F80CDB0781}" dt="2024-09-26T10:05:50.037" v="26448" actId="20577"/>
        <pc:sldMkLst>
          <pc:docMk/>
          <pc:sldMk cId="261876796" sldId="289"/>
        </pc:sldMkLst>
        <pc:spChg chg="add mod">
          <ac:chgData name="Adam Šmelko" userId="38e5c6890f286da8" providerId="LiveId" clId="{AE94049C-CA39-45CC-BCDB-B2F80CDB0781}" dt="2024-09-25T10:36:42.342" v="5204"/>
          <ac:spMkLst>
            <pc:docMk/>
            <pc:sldMk cId="261876796" sldId="289"/>
            <ac:spMk id="16" creationId="{3825AD8A-4CA4-4C33-6360-48A82C2752A9}"/>
          </ac:spMkLst>
        </pc:spChg>
        <pc:spChg chg="add mod ord">
          <ac:chgData name="Adam Šmelko" userId="38e5c6890f286da8" providerId="LiveId" clId="{AE94049C-CA39-45CC-BCDB-B2F80CDB0781}" dt="2024-09-25T15:56:44.828" v="8450" actId="167"/>
          <ac:spMkLst>
            <pc:docMk/>
            <pc:sldMk cId="261876796" sldId="289"/>
            <ac:spMk id="19" creationId="{268AFA9E-34D0-3982-964C-4D2C73441E6A}"/>
          </ac:spMkLst>
        </pc:spChg>
        <pc:spChg chg="add mod ord">
          <ac:chgData name="Adam Šmelko" userId="38e5c6890f286da8" providerId="LiveId" clId="{AE94049C-CA39-45CC-BCDB-B2F80CDB0781}" dt="2024-09-25T15:59:29.753" v="8464" actId="167"/>
          <ac:spMkLst>
            <pc:docMk/>
            <pc:sldMk cId="261876796" sldId="289"/>
            <ac:spMk id="20" creationId="{FBA67E9D-C733-A855-0BF3-F23101E65807}"/>
          </ac:spMkLst>
        </pc:spChg>
        <pc:spChg chg="add mod">
          <ac:chgData name="Adam Šmelko" userId="38e5c6890f286da8" providerId="LiveId" clId="{AE94049C-CA39-45CC-BCDB-B2F80CDB0781}" dt="2024-09-26T10:04:41.246" v="26233"/>
          <ac:spMkLst>
            <pc:docMk/>
            <pc:sldMk cId="261876796" sldId="289"/>
            <ac:spMk id="21" creationId="{A7C87267-2EA6-B440-450F-03577829B0A2}"/>
          </ac:spMkLst>
        </pc:spChg>
        <pc:spChg chg="add mod">
          <ac:chgData name="Adam Šmelko" userId="38e5c6890f286da8" providerId="LiveId" clId="{AE94049C-CA39-45CC-BCDB-B2F80CDB0781}" dt="2024-09-26T10:04:44.903" v="26236"/>
          <ac:spMkLst>
            <pc:docMk/>
            <pc:sldMk cId="261876796" sldId="289"/>
            <ac:spMk id="22" creationId="{9420A0E9-3582-FB0B-7DC6-805F81CE10ED}"/>
          </ac:spMkLst>
        </pc:spChg>
        <pc:cxnChg chg="del">
          <ac:chgData name="Adam Šmelko" userId="38e5c6890f286da8" providerId="LiveId" clId="{AE94049C-CA39-45CC-BCDB-B2F80CDB0781}" dt="2024-09-25T15:59:32.462" v="8465" actId="478"/>
          <ac:cxnSpMkLst>
            <pc:docMk/>
            <pc:sldMk cId="261876796" sldId="289"/>
            <ac:cxnSpMk id="7" creationId="{8629195D-6460-A7EA-4B65-5A15DC62A33A}"/>
          </ac:cxnSpMkLst>
        </pc:cxnChg>
      </pc:sldChg>
      <pc:sldChg chg="addSp delSp modSp mod modNotesTx">
        <pc:chgData name="Adam Šmelko" userId="38e5c6890f286da8" providerId="LiveId" clId="{AE94049C-CA39-45CC-BCDB-B2F80CDB0781}" dt="2024-09-26T08:10:33.735" v="24415" actId="20577"/>
        <pc:sldMkLst>
          <pc:docMk/>
          <pc:sldMk cId="2217720350" sldId="290"/>
        </pc:sldMkLst>
        <pc:spChg chg="add mod">
          <ac:chgData name="Adam Šmelko" userId="38e5c6890f286da8" providerId="LiveId" clId="{AE94049C-CA39-45CC-BCDB-B2F80CDB0781}" dt="2024-09-25T10:36:43.021" v="5205"/>
          <ac:spMkLst>
            <pc:docMk/>
            <pc:sldMk cId="2217720350" sldId="290"/>
            <ac:spMk id="9" creationId="{2D420059-5A70-CBC5-55D8-214828CAB518}"/>
          </ac:spMkLst>
        </pc:spChg>
        <pc:spChg chg="add mod ord">
          <ac:chgData name="Adam Šmelko" userId="38e5c6890f286da8" providerId="LiveId" clId="{AE94049C-CA39-45CC-BCDB-B2F80CDB0781}" dt="2024-09-25T15:59:36.697" v="8467" actId="167"/>
          <ac:spMkLst>
            <pc:docMk/>
            <pc:sldMk cId="2217720350" sldId="290"/>
            <ac:spMk id="14" creationId="{A309F608-A653-A003-B5C4-3E6E8983448F}"/>
          </ac:spMkLst>
        </pc:spChg>
        <pc:cxnChg chg="del">
          <ac:chgData name="Adam Šmelko" userId="38e5c6890f286da8" providerId="LiveId" clId="{AE94049C-CA39-45CC-BCDB-B2F80CDB0781}" dt="2024-09-25T15:59:39.041" v="8468" actId="478"/>
          <ac:cxnSpMkLst>
            <pc:docMk/>
            <pc:sldMk cId="2217720350" sldId="290"/>
            <ac:cxnSpMk id="10" creationId="{2E5E0B52-206A-9755-53E0-76043A9C5D40}"/>
          </ac:cxnSpMkLst>
        </pc:cxnChg>
      </pc:sldChg>
      <pc:sldChg chg="addSp delSp modSp mod delAnim modAnim modNotesTx">
        <pc:chgData name="Adam Šmelko" userId="38e5c6890f286da8" providerId="LiveId" clId="{AE94049C-CA39-45CC-BCDB-B2F80CDB0781}" dt="2024-09-26T11:01:22.732" v="26490" actId="20577"/>
        <pc:sldMkLst>
          <pc:docMk/>
          <pc:sldMk cId="4171449787" sldId="291"/>
        </pc:sldMkLst>
        <pc:spChg chg="mod">
          <ac:chgData name="Adam Šmelko" userId="38e5c6890f286da8" providerId="LiveId" clId="{AE94049C-CA39-45CC-BCDB-B2F80CDB0781}" dt="2024-09-25T11:12:48.466" v="5388" actId="14100"/>
          <ac:spMkLst>
            <pc:docMk/>
            <pc:sldMk cId="4171449787" sldId="291"/>
            <ac:spMk id="5" creationId="{B82EA613-0EB5-17A7-5A5A-60F2A5DA2EE3}"/>
          </ac:spMkLst>
        </pc:spChg>
        <pc:spChg chg="add mod">
          <ac:chgData name="Adam Šmelko" userId="38e5c6890f286da8" providerId="LiveId" clId="{AE94049C-CA39-45CC-BCDB-B2F80CDB0781}" dt="2024-09-25T10:54:13.519" v="5374" actId="207"/>
          <ac:spMkLst>
            <pc:docMk/>
            <pc:sldMk cId="4171449787" sldId="291"/>
            <ac:spMk id="10" creationId="{61B19E2B-4AF6-7C0D-37FD-F82D33CA3AEB}"/>
          </ac:spMkLst>
        </pc:spChg>
        <pc:spChg chg="add mod">
          <ac:chgData name="Adam Šmelko" userId="38e5c6890f286da8" providerId="LiveId" clId="{AE94049C-CA39-45CC-BCDB-B2F80CDB0781}" dt="2024-09-25T11:22:26.166" v="5437" actId="20577"/>
          <ac:spMkLst>
            <pc:docMk/>
            <pc:sldMk cId="4171449787" sldId="291"/>
            <ac:spMk id="12" creationId="{02D439F8-1587-1F35-64DE-0353E79312FD}"/>
          </ac:spMkLst>
        </pc:spChg>
        <pc:picChg chg="add del mod">
          <ac:chgData name="Adam Šmelko" userId="38e5c6890f286da8" providerId="LiveId" clId="{AE94049C-CA39-45CC-BCDB-B2F80CDB0781}" dt="2024-09-25T10:38:57.588" v="5223" actId="478"/>
          <ac:picMkLst>
            <pc:docMk/>
            <pc:sldMk cId="4171449787" sldId="291"/>
            <ac:picMk id="8" creationId="{306B02E3-3BF5-B069-1336-DA7A2E7B8090}"/>
          </ac:picMkLst>
        </pc:picChg>
        <pc:picChg chg="add del mod">
          <ac:chgData name="Adam Šmelko" userId="38e5c6890f286da8" providerId="LiveId" clId="{AE94049C-CA39-45CC-BCDB-B2F80CDB0781}" dt="2024-09-25T11:13:57.795" v="5393" actId="478"/>
          <ac:picMkLst>
            <pc:docMk/>
            <pc:sldMk cId="4171449787" sldId="291"/>
            <ac:picMk id="13" creationId="{6B165C0C-991E-A0C6-4AD0-47DC7FFA1849}"/>
          </ac:picMkLst>
        </pc:picChg>
        <pc:picChg chg="add del mod">
          <ac:chgData name="Adam Šmelko" userId="38e5c6890f286da8" providerId="LiveId" clId="{AE94049C-CA39-45CC-BCDB-B2F80CDB0781}" dt="2024-09-25T11:12:26.877" v="5382" actId="478"/>
          <ac:picMkLst>
            <pc:docMk/>
            <pc:sldMk cId="4171449787" sldId="291"/>
            <ac:picMk id="14" creationId="{F658EE1C-73E2-9FBE-D3FD-2B814AA897C7}"/>
          </ac:picMkLst>
        </pc:picChg>
        <pc:picChg chg="add del mod">
          <ac:chgData name="Adam Šmelko" userId="38e5c6890f286da8" providerId="LiveId" clId="{AE94049C-CA39-45CC-BCDB-B2F80CDB0781}" dt="2024-09-25T11:13:10.337" v="5391" actId="478"/>
          <ac:picMkLst>
            <pc:docMk/>
            <pc:sldMk cId="4171449787" sldId="291"/>
            <ac:picMk id="16" creationId="{62281680-1DC8-3E5E-B953-DD0E31BB6E4C}"/>
          </ac:picMkLst>
        </pc:picChg>
        <pc:picChg chg="add mod">
          <ac:chgData name="Adam Šmelko" userId="38e5c6890f286da8" providerId="LiveId" clId="{AE94049C-CA39-45CC-BCDB-B2F80CDB0781}" dt="2024-09-25T11:13:12.646" v="5392" actId="1076"/>
          <ac:picMkLst>
            <pc:docMk/>
            <pc:sldMk cId="4171449787" sldId="291"/>
            <ac:picMk id="18" creationId="{7EA191D1-3598-3C17-1290-AA02154E1D94}"/>
          </ac:picMkLst>
        </pc:picChg>
        <pc:picChg chg="add del mod">
          <ac:chgData name="Adam Šmelko" userId="38e5c6890f286da8" providerId="LiveId" clId="{AE94049C-CA39-45CC-BCDB-B2F80CDB0781}" dt="2024-09-25T11:14:16.961" v="5397" actId="478"/>
          <ac:picMkLst>
            <pc:docMk/>
            <pc:sldMk cId="4171449787" sldId="291"/>
            <ac:picMk id="20" creationId="{6543341E-10DC-3E86-161C-85D8A7C09E62}"/>
          </ac:picMkLst>
        </pc:picChg>
        <pc:picChg chg="add mod">
          <ac:chgData name="Adam Šmelko" userId="38e5c6890f286da8" providerId="LiveId" clId="{AE94049C-CA39-45CC-BCDB-B2F80CDB0781}" dt="2024-09-25T11:14:25.595" v="5400" actId="1076"/>
          <ac:picMkLst>
            <pc:docMk/>
            <pc:sldMk cId="4171449787" sldId="291"/>
            <ac:picMk id="22" creationId="{91360C19-6DE8-6526-55A0-5B8A9069FDCA}"/>
          </ac:picMkLst>
        </pc:picChg>
      </pc:sldChg>
      <pc:sldChg chg="addSp delSp modSp mod modAnim modNotesTx">
        <pc:chgData name="Adam Šmelko" userId="38e5c6890f286da8" providerId="LiveId" clId="{AE94049C-CA39-45CC-BCDB-B2F80CDB0781}" dt="2024-09-25T21:05:49.985" v="15397" actId="20577"/>
        <pc:sldMkLst>
          <pc:docMk/>
          <pc:sldMk cId="3438168355" sldId="292"/>
        </pc:sldMkLst>
        <pc:spChg chg="mod">
          <ac:chgData name="Adam Šmelko" userId="38e5c6890f286da8" providerId="LiveId" clId="{AE94049C-CA39-45CC-BCDB-B2F80CDB0781}" dt="2024-09-25T20:57:20.767" v="14791" actId="14100"/>
          <ac:spMkLst>
            <pc:docMk/>
            <pc:sldMk cId="3438168355" sldId="292"/>
            <ac:spMk id="5" creationId="{F3814509-69E5-4E97-2E6A-48C2003D00A3}"/>
          </ac:spMkLst>
        </pc:spChg>
        <pc:spChg chg="mod">
          <ac:chgData name="Adam Šmelko" userId="38e5c6890f286da8" providerId="LiveId" clId="{AE94049C-CA39-45CC-BCDB-B2F80CDB0781}" dt="2024-09-25T20:57:24.799" v="14792" actId="1076"/>
          <ac:spMkLst>
            <pc:docMk/>
            <pc:sldMk cId="3438168355" sldId="292"/>
            <ac:spMk id="7" creationId="{603ECE64-C3ED-42EC-B12A-DF71422EB68B}"/>
          </ac:spMkLst>
        </pc:spChg>
        <pc:picChg chg="add del mod">
          <ac:chgData name="Adam Šmelko" userId="38e5c6890f286da8" providerId="LiveId" clId="{AE94049C-CA39-45CC-BCDB-B2F80CDB0781}" dt="2024-09-24T06:59:15.378" v="40" actId="478"/>
          <ac:picMkLst>
            <pc:docMk/>
            <pc:sldMk cId="3438168355" sldId="292"/>
            <ac:picMk id="8" creationId="{3D15C25C-4FD4-9EE9-976A-6932FA0914CB}"/>
          </ac:picMkLst>
        </pc:picChg>
        <pc:picChg chg="add del mod">
          <ac:chgData name="Adam Šmelko" userId="38e5c6890f286da8" providerId="LiveId" clId="{AE94049C-CA39-45CC-BCDB-B2F80CDB0781}" dt="2024-09-24T06:53:28.595" v="26"/>
          <ac:picMkLst>
            <pc:docMk/>
            <pc:sldMk cId="3438168355" sldId="292"/>
            <ac:picMk id="10" creationId="{64616972-3E3A-6A27-E936-7A3560F891A8}"/>
          </ac:picMkLst>
        </pc:picChg>
        <pc:picChg chg="add mod">
          <ac:chgData name="Adam Šmelko" userId="38e5c6890f286da8" providerId="LiveId" clId="{AE94049C-CA39-45CC-BCDB-B2F80CDB0781}" dt="2024-09-24T06:53:27.051" v="21"/>
          <ac:picMkLst>
            <pc:docMk/>
            <pc:sldMk cId="3438168355" sldId="292"/>
            <ac:picMk id="12" creationId="{DD0EB665-A0B4-3C59-33DA-49D3727116A9}"/>
          </ac:picMkLst>
        </pc:picChg>
        <pc:picChg chg="add del mod">
          <ac:chgData name="Adam Šmelko" userId="38e5c6890f286da8" providerId="LiveId" clId="{AE94049C-CA39-45CC-BCDB-B2F80CDB0781}" dt="2024-09-24T06:59:05.007" v="34" actId="478"/>
          <ac:picMkLst>
            <pc:docMk/>
            <pc:sldMk cId="3438168355" sldId="292"/>
            <ac:picMk id="14" creationId="{E3B31F2E-A456-8CA2-4C88-03675043C99E}"/>
          </ac:picMkLst>
        </pc:picChg>
        <pc:picChg chg="add mod">
          <ac:chgData name="Adam Šmelko" userId="38e5c6890f286da8" providerId="LiveId" clId="{AE94049C-CA39-45CC-BCDB-B2F80CDB0781}" dt="2024-09-24T06:59:21.115" v="42" actId="14100"/>
          <ac:picMkLst>
            <pc:docMk/>
            <pc:sldMk cId="3438168355" sldId="292"/>
            <ac:picMk id="16" creationId="{1CE71E81-9855-A677-94F0-CDC6367C267B}"/>
          </ac:picMkLst>
        </pc:picChg>
      </pc:sldChg>
      <pc:sldChg chg="modAnim modNotesTx">
        <pc:chgData name="Adam Šmelko" userId="38e5c6890f286da8" providerId="LiveId" clId="{AE94049C-CA39-45CC-BCDB-B2F80CDB0781}" dt="2024-09-25T21:11:02.662" v="16064" actId="20577"/>
        <pc:sldMkLst>
          <pc:docMk/>
          <pc:sldMk cId="3563145343" sldId="293"/>
        </pc:sldMkLst>
      </pc:sldChg>
      <pc:sldChg chg="addSp delSp modSp mod modNotesTx">
        <pc:chgData name="Adam Šmelko" userId="38e5c6890f286da8" providerId="LiveId" clId="{AE94049C-CA39-45CC-BCDB-B2F80CDB0781}" dt="2024-09-25T21:14:32.107" v="16429" actId="20577"/>
        <pc:sldMkLst>
          <pc:docMk/>
          <pc:sldMk cId="173177803" sldId="294"/>
        </pc:sldMkLst>
        <pc:picChg chg="add mod">
          <ac:chgData name="Adam Šmelko" userId="38e5c6890f286da8" providerId="LiveId" clId="{AE94049C-CA39-45CC-BCDB-B2F80CDB0781}" dt="2024-09-24T07:05:26.680" v="68" actId="1076"/>
          <ac:picMkLst>
            <pc:docMk/>
            <pc:sldMk cId="173177803" sldId="294"/>
            <ac:picMk id="7" creationId="{006593EA-AE71-75BE-9FB0-9B86C263A4BA}"/>
          </ac:picMkLst>
        </pc:picChg>
        <pc:picChg chg="add mod">
          <ac:chgData name="Adam Šmelko" userId="38e5c6890f286da8" providerId="LiveId" clId="{AE94049C-CA39-45CC-BCDB-B2F80CDB0781}" dt="2024-09-24T07:05:22.779" v="67" actId="1076"/>
          <ac:picMkLst>
            <pc:docMk/>
            <pc:sldMk cId="173177803" sldId="294"/>
            <ac:picMk id="10" creationId="{3125AD89-747F-E650-ADCC-C39D9936B638}"/>
          </ac:picMkLst>
        </pc:picChg>
        <pc:picChg chg="del">
          <ac:chgData name="Adam Šmelko" userId="38e5c6890f286da8" providerId="LiveId" clId="{AE94049C-CA39-45CC-BCDB-B2F80CDB0781}" dt="2024-09-24T07:04:01.141" v="43" actId="478"/>
          <ac:picMkLst>
            <pc:docMk/>
            <pc:sldMk cId="173177803" sldId="294"/>
            <ac:picMk id="5122" creationId="{20119B75-E9AB-E50E-7119-68E27662E66D}"/>
          </ac:picMkLst>
        </pc:picChg>
        <pc:picChg chg="del">
          <ac:chgData name="Adam Šmelko" userId="38e5c6890f286da8" providerId="LiveId" clId="{AE94049C-CA39-45CC-BCDB-B2F80CDB0781}" dt="2024-09-24T07:04:09.253" v="51" actId="478"/>
          <ac:picMkLst>
            <pc:docMk/>
            <pc:sldMk cId="173177803" sldId="294"/>
            <ac:picMk id="5130" creationId="{EC920617-26EF-4286-4359-F85BC2B7FB93}"/>
          </ac:picMkLst>
        </pc:picChg>
      </pc:sldChg>
      <pc:sldChg chg="new del">
        <pc:chgData name="Adam Šmelko" userId="38e5c6890f286da8" providerId="LiveId" clId="{AE94049C-CA39-45CC-BCDB-B2F80CDB0781}" dt="2024-09-24T10:49:47.954" v="4254" actId="47"/>
        <pc:sldMkLst>
          <pc:docMk/>
          <pc:sldMk cId="516348092" sldId="295"/>
        </pc:sldMkLst>
      </pc:sldChg>
      <pc:sldChg chg="addSp modSp new del mod modNotesTx">
        <pc:chgData name="Adam Šmelko" userId="38e5c6890f286da8" providerId="LiveId" clId="{AE94049C-CA39-45CC-BCDB-B2F80CDB0781}" dt="2024-09-25T11:43:27.045" v="5841" actId="47"/>
        <pc:sldMkLst>
          <pc:docMk/>
          <pc:sldMk cId="3285314274" sldId="296"/>
        </pc:sldMkLst>
        <pc:spChg chg="mod">
          <ac:chgData name="Adam Šmelko" userId="38e5c6890f286da8" providerId="LiveId" clId="{AE94049C-CA39-45CC-BCDB-B2F80CDB0781}" dt="2024-09-24T10:49:51.580" v="4261" actId="20577"/>
          <ac:spMkLst>
            <pc:docMk/>
            <pc:sldMk cId="3285314274" sldId="296"/>
            <ac:spMk id="2" creationId="{59E57024-F078-C843-F2F1-39B53C27B1A4}"/>
          </ac:spMkLst>
        </pc:spChg>
        <pc:spChg chg="mod">
          <ac:chgData name="Adam Šmelko" userId="38e5c6890f286da8" providerId="LiveId" clId="{AE94049C-CA39-45CC-BCDB-B2F80CDB0781}" dt="2024-09-25T10:37:20.390" v="5220" actId="27636"/>
          <ac:spMkLst>
            <pc:docMk/>
            <pc:sldMk cId="3285314274" sldId="296"/>
            <ac:spMk id="3" creationId="{37351446-B1FC-E449-7587-8B5033A20794}"/>
          </ac:spMkLst>
        </pc:spChg>
        <pc:spChg chg="add mod">
          <ac:chgData name="Adam Šmelko" userId="38e5c6890f286da8" providerId="LiveId" clId="{AE94049C-CA39-45CC-BCDB-B2F80CDB0781}" dt="2024-09-25T11:21:53.999" v="5430" actId="20577"/>
          <ac:spMkLst>
            <pc:docMk/>
            <pc:sldMk cId="3285314274" sldId="296"/>
            <ac:spMk id="6" creationId="{348E9623-5373-77B0-3896-0E34439A0488}"/>
          </ac:spMkLst>
        </pc:spChg>
        <pc:spChg chg="add mod">
          <ac:chgData name="Adam Šmelko" userId="38e5c6890f286da8" providerId="LiveId" clId="{AE94049C-CA39-45CC-BCDB-B2F80CDB0781}" dt="2024-09-25T11:23:45.218" v="5458" actId="1076"/>
          <ac:spMkLst>
            <pc:docMk/>
            <pc:sldMk cId="3285314274" sldId="296"/>
            <ac:spMk id="7" creationId="{531581B0-71F6-A1E8-A58C-27C56D602572}"/>
          </ac:spMkLst>
        </pc:spChg>
        <pc:spChg chg="add mod">
          <ac:chgData name="Adam Šmelko" userId="38e5c6890f286da8" providerId="LiveId" clId="{AE94049C-CA39-45CC-BCDB-B2F80CDB0781}" dt="2024-09-25T11:19:22.855" v="5415" actId="1076"/>
          <ac:spMkLst>
            <pc:docMk/>
            <pc:sldMk cId="3285314274" sldId="296"/>
            <ac:spMk id="8" creationId="{BF9DB9FA-2DE5-9AB5-80EA-24D4A6593011}"/>
          </ac:spMkLst>
        </pc:spChg>
        <pc:spChg chg="add mod">
          <ac:chgData name="Adam Šmelko" userId="38e5c6890f286da8" providerId="LiveId" clId="{AE94049C-CA39-45CC-BCDB-B2F80CDB0781}" dt="2024-09-25T11:19:24.736" v="5416" actId="1076"/>
          <ac:spMkLst>
            <pc:docMk/>
            <pc:sldMk cId="3285314274" sldId="296"/>
            <ac:spMk id="9" creationId="{6532DDC0-AC80-96EB-DBCF-863D5D55F74C}"/>
          </ac:spMkLst>
        </pc:spChg>
        <pc:spChg chg="add mod">
          <ac:chgData name="Adam Šmelko" userId="38e5c6890f286da8" providerId="LiveId" clId="{AE94049C-CA39-45CC-BCDB-B2F80CDB0781}" dt="2024-09-25T11:19:47.621" v="5418" actId="1076"/>
          <ac:spMkLst>
            <pc:docMk/>
            <pc:sldMk cId="3285314274" sldId="296"/>
            <ac:spMk id="10" creationId="{EDB291FD-59EF-7F98-1F72-764BAD9DA449}"/>
          </ac:spMkLst>
        </pc:spChg>
        <pc:spChg chg="add mod">
          <ac:chgData name="Adam Šmelko" userId="38e5c6890f286da8" providerId="LiveId" clId="{AE94049C-CA39-45CC-BCDB-B2F80CDB0781}" dt="2024-09-25T11:20:05.460" v="5421" actId="1076"/>
          <ac:spMkLst>
            <pc:docMk/>
            <pc:sldMk cId="3285314274" sldId="296"/>
            <ac:spMk id="11" creationId="{E20F63B7-D78F-3811-B7F9-60CA1B9529EC}"/>
          </ac:spMkLst>
        </pc:spChg>
      </pc:sldChg>
      <pc:sldChg chg="modSp new del mod">
        <pc:chgData name="Adam Šmelko" userId="38e5c6890f286da8" providerId="LiveId" clId="{AE94049C-CA39-45CC-BCDB-B2F80CDB0781}" dt="2024-09-24T10:55:02.102" v="4701" actId="47"/>
        <pc:sldMkLst>
          <pc:docMk/>
          <pc:sldMk cId="1148976930" sldId="297"/>
        </pc:sldMkLst>
        <pc:spChg chg="mod">
          <ac:chgData name="Adam Šmelko" userId="38e5c6890f286da8" providerId="LiveId" clId="{AE94049C-CA39-45CC-BCDB-B2F80CDB0781}" dt="2024-09-24T10:52:39.439" v="4483" actId="20577"/>
          <ac:spMkLst>
            <pc:docMk/>
            <pc:sldMk cId="1148976930" sldId="297"/>
            <ac:spMk id="3" creationId="{D66C6A55-0726-F170-5419-77BC37400950}"/>
          </ac:spMkLst>
        </pc:spChg>
      </pc:sldChg>
      <pc:sldChg chg="del">
        <pc:chgData name="Adam Šmelko" userId="38e5c6890f286da8" providerId="LiveId" clId="{AE94049C-CA39-45CC-BCDB-B2F80CDB0781}" dt="2024-09-25T11:14:42.817" v="5401" actId="47"/>
        <pc:sldMkLst>
          <pc:docMk/>
          <pc:sldMk cId="3509927646" sldId="297"/>
        </pc:sldMkLst>
      </pc:sldChg>
      <pc:sldChg chg="modSp mod">
        <pc:chgData name="Adam Šmelko" userId="38e5c6890f286da8" providerId="LiveId" clId="{AE94049C-CA39-45CC-BCDB-B2F80CDB0781}" dt="2024-09-25T16:09:27.117" v="8555" actId="20577"/>
        <pc:sldMkLst>
          <pc:docMk/>
          <pc:sldMk cId="1645087589" sldId="299"/>
        </pc:sldMkLst>
        <pc:spChg chg="mod">
          <ac:chgData name="Adam Šmelko" userId="38e5c6890f286da8" providerId="LiveId" clId="{AE94049C-CA39-45CC-BCDB-B2F80CDB0781}" dt="2024-09-25T16:09:27.117" v="8555" actId="20577"/>
          <ac:spMkLst>
            <pc:docMk/>
            <pc:sldMk cId="1645087589" sldId="299"/>
            <ac:spMk id="7" creationId="{EE106659-78B8-3DE7-64AD-4FEC70ED877C}"/>
          </ac:spMkLst>
        </pc:spChg>
      </pc:sldChg>
      <pc:sldChg chg="modSp mod">
        <pc:chgData name="Adam Šmelko" userId="38e5c6890f286da8" providerId="LiveId" clId="{AE94049C-CA39-45CC-BCDB-B2F80CDB0781}" dt="2024-09-25T16:19:06.577" v="8557" actId="208"/>
        <pc:sldMkLst>
          <pc:docMk/>
          <pc:sldMk cId="2707206234" sldId="300"/>
        </pc:sldMkLst>
        <pc:spChg chg="mod">
          <ac:chgData name="Adam Šmelko" userId="38e5c6890f286da8" providerId="LiveId" clId="{AE94049C-CA39-45CC-BCDB-B2F80CDB0781}" dt="2024-09-25T16:19:06.577" v="8557" actId="208"/>
          <ac:spMkLst>
            <pc:docMk/>
            <pc:sldMk cId="2707206234" sldId="300"/>
            <ac:spMk id="7" creationId="{860EBE9B-3D69-3271-A7E2-3131563EB1A3}"/>
          </ac:spMkLst>
        </pc:spChg>
      </pc:sldChg>
      <pc:sldChg chg="modSp mod modAnim">
        <pc:chgData name="Adam Šmelko" userId="38e5c6890f286da8" providerId="LiveId" clId="{AE94049C-CA39-45CC-BCDB-B2F80CDB0781}" dt="2024-09-26T08:12:45.461" v="24451" actId="20577"/>
        <pc:sldMkLst>
          <pc:docMk/>
          <pc:sldMk cId="1895313189" sldId="301"/>
        </pc:sldMkLst>
        <pc:spChg chg="mod">
          <ac:chgData name="Adam Šmelko" userId="38e5c6890f286da8" providerId="LiveId" clId="{AE94049C-CA39-45CC-BCDB-B2F80CDB0781}" dt="2024-09-26T08:12:45.461" v="24451" actId="20577"/>
          <ac:spMkLst>
            <pc:docMk/>
            <pc:sldMk cId="1895313189" sldId="301"/>
            <ac:spMk id="3" creationId="{A2FBC488-C308-EFD2-C119-CDB084AF4AF9}"/>
          </ac:spMkLst>
        </pc:spChg>
        <pc:spChg chg="mod">
          <ac:chgData name="Adam Šmelko" userId="38e5c6890f286da8" providerId="LiveId" clId="{AE94049C-CA39-45CC-BCDB-B2F80CDB0781}" dt="2024-09-25T19:01:11.504" v="11245" actId="1076"/>
          <ac:spMkLst>
            <pc:docMk/>
            <pc:sldMk cId="1895313189" sldId="301"/>
            <ac:spMk id="6" creationId="{F58C5592-2E1B-49AD-DA46-60C5B6AC2CC2}"/>
          </ac:spMkLst>
        </pc:spChg>
        <pc:spChg chg="mod">
          <ac:chgData name="Adam Šmelko" userId="38e5c6890f286da8" providerId="LiveId" clId="{AE94049C-CA39-45CC-BCDB-B2F80CDB0781}" dt="2024-09-25T19:01:11.504" v="11245" actId="1076"/>
          <ac:spMkLst>
            <pc:docMk/>
            <pc:sldMk cId="1895313189" sldId="301"/>
            <ac:spMk id="7" creationId="{65B52425-03EB-C1EA-4AD2-31188E6E6ECA}"/>
          </ac:spMkLst>
        </pc:spChg>
        <pc:spChg chg="mod">
          <ac:chgData name="Adam Šmelko" userId="38e5c6890f286da8" providerId="LiveId" clId="{AE94049C-CA39-45CC-BCDB-B2F80CDB0781}" dt="2024-09-25T19:01:11.504" v="11245" actId="1076"/>
          <ac:spMkLst>
            <pc:docMk/>
            <pc:sldMk cId="1895313189" sldId="301"/>
            <ac:spMk id="8" creationId="{1E7A51ED-F4E2-A8DE-1957-3D8A3372D2CC}"/>
          </ac:spMkLst>
        </pc:spChg>
        <pc:spChg chg="mod">
          <ac:chgData name="Adam Šmelko" userId="38e5c6890f286da8" providerId="LiveId" clId="{AE94049C-CA39-45CC-BCDB-B2F80CDB0781}" dt="2024-09-25T19:01:11.504" v="11245" actId="1076"/>
          <ac:spMkLst>
            <pc:docMk/>
            <pc:sldMk cId="1895313189" sldId="301"/>
            <ac:spMk id="9" creationId="{626ACAF7-965A-F255-753A-4215C90803CB}"/>
          </ac:spMkLst>
        </pc:spChg>
        <pc:spChg chg="mod">
          <ac:chgData name="Adam Šmelko" userId="38e5c6890f286da8" providerId="LiveId" clId="{AE94049C-CA39-45CC-BCDB-B2F80CDB0781}" dt="2024-09-25T19:01:11.504" v="11245" actId="1076"/>
          <ac:spMkLst>
            <pc:docMk/>
            <pc:sldMk cId="1895313189" sldId="301"/>
            <ac:spMk id="10" creationId="{98BC585A-2329-6BAB-69AE-BB78F32FFED9}"/>
          </ac:spMkLst>
        </pc:spChg>
        <pc:spChg chg="mod">
          <ac:chgData name="Adam Šmelko" userId="38e5c6890f286da8" providerId="LiveId" clId="{AE94049C-CA39-45CC-BCDB-B2F80CDB0781}" dt="2024-09-25T19:01:11.504" v="11245" actId="1076"/>
          <ac:spMkLst>
            <pc:docMk/>
            <pc:sldMk cId="1895313189" sldId="301"/>
            <ac:spMk id="11" creationId="{C2A05053-B889-0098-34D0-81EE394306F4}"/>
          </ac:spMkLst>
        </pc:spChg>
        <pc:spChg chg="mod">
          <ac:chgData name="Adam Šmelko" userId="38e5c6890f286da8" providerId="LiveId" clId="{AE94049C-CA39-45CC-BCDB-B2F80CDB0781}" dt="2024-09-25T19:01:11.504" v="11245" actId="1076"/>
          <ac:spMkLst>
            <pc:docMk/>
            <pc:sldMk cId="1895313189" sldId="301"/>
            <ac:spMk id="12" creationId="{87D1C431-B4DB-6C6D-41AC-F049F492FC6F}"/>
          </ac:spMkLst>
        </pc:spChg>
        <pc:spChg chg="mod">
          <ac:chgData name="Adam Šmelko" userId="38e5c6890f286da8" providerId="LiveId" clId="{AE94049C-CA39-45CC-BCDB-B2F80CDB0781}" dt="2024-09-25T19:01:11.504" v="11245" actId="1076"/>
          <ac:spMkLst>
            <pc:docMk/>
            <pc:sldMk cId="1895313189" sldId="301"/>
            <ac:spMk id="13" creationId="{BC5167AE-97EF-3BAE-AD6A-B7037B7D75C6}"/>
          </ac:spMkLst>
        </pc:spChg>
        <pc:spChg chg="mod">
          <ac:chgData name="Adam Šmelko" userId="38e5c6890f286da8" providerId="LiveId" clId="{AE94049C-CA39-45CC-BCDB-B2F80CDB0781}" dt="2024-09-25T19:01:11.504" v="11245" actId="1076"/>
          <ac:spMkLst>
            <pc:docMk/>
            <pc:sldMk cId="1895313189" sldId="301"/>
            <ac:spMk id="14" creationId="{D82EF3B5-998D-BB5D-5D07-CDB33AB933E4}"/>
          </ac:spMkLst>
        </pc:spChg>
        <pc:spChg chg="mod">
          <ac:chgData name="Adam Šmelko" userId="38e5c6890f286da8" providerId="LiveId" clId="{AE94049C-CA39-45CC-BCDB-B2F80CDB0781}" dt="2024-09-25T19:01:11.504" v="11245" actId="1076"/>
          <ac:spMkLst>
            <pc:docMk/>
            <pc:sldMk cId="1895313189" sldId="301"/>
            <ac:spMk id="15" creationId="{AD4A90D7-C1B1-2263-10BC-5581E48D6F88}"/>
          </ac:spMkLst>
        </pc:spChg>
        <pc:spChg chg="mod">
          <ac:chgData name="Adam Šmelko" userId="38e5c6890f286da8" providerId="LiveId" clId="{AE94049C-CA39-45CC-BCDB-B2F80CDB0781}" dt="2024-09-25T19:01:11.504" v="11245" actId="1076"/>
          <ac:spMkLst>
            <pc:docMk/>
            <pc:sldMk cId="1895313189" sldId="301"/>
            <ac:spMk id="16" creationId="{C9E10D44-1FBC-C41F-95F5-3CF5F4D4A3A4}"/>
          </ac:spMkLst>
        </pc:spChg>
        <pc:spChg chg="mod">
          <ac:chgData name="Adam Šmelko" userId="38e5c6890f286da8" providerId="LiveId" clId="{AE94049C-CA39-45CC-BCDB-B2F80CDB0781}" dt="2024-09-25T19:01:11.504" v="11245" actId="1076"/>
          <ac:spMkLst>
            <pc:docMk/>
            <pc:sldMk cId="1895313189" sldId="301"/>
            <ac:spMk id="17" creationId="{8B6022E8-EB4F-0BB7-159E-C708FC8161C8}"/>
          </ac:spMkLst>
        </pc:spChg>
        <pc:spChg chg="mod">
          <ac:chgData name="Adam Šmelko" userId="38e5c6890f286da8" providerId="LiveId" clId="{AE94049C-CA39-45CC-BCDB-B2F80CDB0781}" dt="2024-09-25T19:01:11.504" v="11245" actId="1076"/>
          <ac:spMkLst>
            <pc:docMk/>
            <pc:sldMk cId="1895313189" sldId="301"/>
            <ac:spMk id="18" creationId="{9B11B39A-1EBE-D31D-9238-C24A8FE849E6}"/>
          </ac:spMkLst>
        </pc:spChg>
        <pc:spChg chg="mod">
          <ac:chgData name="Adam Šmelko" userId="38e5c6890f286da8" providerId="LiveId" clId="{AE94049C-CA39-45CC-BCDB-B2F80CDB0781}" dt="2024-09-25T19:01:11.504" v="11245" actId="1076"/>
          <ac:spMkLst>
            <pc:docMk/>
            <pc:sldMk cId="1895313189" sldId="301"/>
            <ac:spMk id="19" creationId="{1760ED9A-549F-50C4-0B47-F8E5541612CD}"/>
          </ac:spMkLst>
        </pc:spChg>
        <pc:spChg chg="mod">
          <ac:chgData name="Adam Šmelko" userId="38e5c6890f286da8" providerId="LiveId" clId="{AE94049C-CA39-45CC-BCDB-B2F80CDB0781}" dt="2024-09-25T19:01:11.504" v="11245" actId="1076"/>
          <ac:spMkLst>
            <pc:docMk/>
            <pc:sldMk cId="1895313189" sldId="301"/>
            <ac:spMk id="20" creationId="{C40FF3CA-CBE1-6DA8-661F-00D3E99E5963}"/>
          </ac:spMkLst>
        </pc:spChg>
        <pc:spChg chg="mod">
          <ac:chgData name="Adam Šmelko" userId="38e5c6890f286da8" providerId="LiveId" clId="{AE94049C-CA39-45CC-BCDB-B2F80CDB0781}" dt="2024-09-25T19:01:11.504" v="11245" actId="1076"/>
          <ac:spMkLst>
            <pc:docMk/>
            <pc:sldMk cId="1895313189" sldId="301"/>
            <ac:spMk id="21" creationId="{0F90C080-BC3D-4969-898B-6D8C3526972C}"/>
          </ac:spMkLst>
        </pc:spChg>
        <pc:spChg chg="mod">
          <ac:chgData name="Adam Šmelko" userId="38e5c6890f286da8" providerId="LiveId" clId="{AE94049C-CA39-45CC-BCDB-B2F80CDB0781}" dt="2024-09-25T19:01:11.504" v="11245" actId="1076"/>
          <ac:spMkLst>
            <pc:docMk/>
            <pc:sldMk cId="1895313189" sldId="301"/>
            <ac:spMk id="22" creationId="{EAB316CF-0EDD-07F1-B11F-A1A017C24CEC}"/>
          </ac:spMkLst>
        </pc:spChg>
        <pc:spChg chg="mod">
          <ac:chgData name="Adam Šmelko" userId="38e5c6890f286da8" providerId="LiveId" clId="{AE94049C-CA39-45CC-BCDB-B2F80CDB0781}" dt="2024-09-25T19:01:11.504" v="11245" actId="1076"/>
          <ac:spMkLst>
            <pc:docMk/>
            <pc:sldMk cId="1895313189" sldId="301"/>
            <ac:spMk id="23" creationId="{B40E521E-4202-6C20-E839-0EA201FFE96B}"/>
          </ac:spMkLst>
        </pc:spChg>
        <pc:spChg chg="mod">
          <ac:chgData name="Adam Šmelko" userId="38e5c6890f286da8" providerId="LiveId" clId="{AE94049C-CA39-45CC-BCDB-B2F80CDB0781}" dt="2024-09-25T19:01:11.504" v="11245" actId="1076"/>
          <ac:spMkLst>
            <pc:docMk/>
            <pc:sldMk cId="1895313189" sldId="301"/>
            <ac:spMk id="24" creationId="{C2EE3D06-7851-7FB1-4841-466D96D0699B}"/>
          </ac:spMkLst>
        </pc:spChg>
        <pc:spChg chg="mod">
          <ac:chgData name="Adam Šmelko" userId="38e5c6890f286da8" providerId="LiveId" clId="{AE94049C-CA39-45CC-BCDB-B2F80CDB0781}" dt="2024-09-25T19:01:11.504" v="11245" actId="1076"/>
          <ac:spMkLst>
            <pc:docMk/>
            <pc:sldMk cId="1895313189" sldId="301"/>
            <ac:spMk id="25" creationId="{AC637A32-4D60-BDFF-3CE9-AF798F16565C}"/>
          </ac:spMkLst>
        </pc:spChg>
        <pc:spChg chg="mod">
          <ac:chgData name="Adam Šmelko" userId="38e5c6890f286da8" providerId="LiveId" clId="{AE94049C-CA39-45CC-BCDB-B2F80CDB0781}" dt="2024-09-25T19:01:11.504" v="11245" actId="1076"/>
          <ac:spMkLst>
            <pc:docMk/>
            <pc:sldMk cId="1895313189" sldId="301"/>
            <ac:spMk id="26" creationId="{66B414CF-5ED0-AEE6-6E0E-3024E420A6F1}"/>
          </ac:spMkLst>
        </pc:spChg>
        <pc:spChg chg="mod">
          <ac:chgData name="Adam Šmelko" userId="38e5c6890f286da8" providerId="LiveId" clId="{AE94049C-CA39-45CC-BCDB-B2F80CDB0781}" dt="2024-09-25T19:01:11.504" v="11245" actId="1076"/>
          <ac:spMkLst>
            <pc:docMk/>
            <pc:sldMk cId="1895313189" sldId="301"/>
            <ac:spMk id="27" creationId="{3549C36A-98DD-D6A9-6E45-12923B73FC85}"/>
          </ac:spMkLst>
        </pc:spChg>
        <pc:spChg chg="mod">
          <ac:chgData name="Adam Šmelko" userId="38e5c6890f286da8" providerId="LiveId" clId="{AE94049C-CA39-45CC-BCDB-B2F80CDB0781}" dt="2024-09-25T19:01:11.504" v="11245" actId="1076"/>
          <ac:spMkLst>
            <pc:docMk/>
            <pc:sldMk cId="1895313189" sldId="301"/>
            <ac:spMk id="28" creationId="{AE0139B8-E5FA-C3DD-B68A-2E3B20B8B5B9}"/>
          </ac:spMkLst>
        </pc:spChg>
        <pc:spChg chg="mod">
          <ac:chgData name="Adam Šmelko" userId="38e5c6890f286da8" providerId="LiveId" clId="{AE94049C-CA39-45CC-BCDB-B2F80CDB0781}" dt="2024-09-25T19:01:11.504" v="11245" actId="1076"/>
          <ac:spMkLst>
            <pc:docMk/>
            <pc:sldMk cId="1895313189" sldId="301"/>
            <ac:spMk id="29" creationId="{D8BED704-70C8-C8FD-A7C6-CF0B7FB51D1A}"/>
          </ac:spMkLst>
        </pc:spChg>
        <pc:spChg chg="mod">
          <ac:chgData name="Adam Šmelko" userId="38e5c6890f286da8" providerId="LiveId" clId="{AE94049C-CA39-45CC-BCDB-B2F80CDB0781}" dt="2024-09-26T08:12:16.661" v="24437" actId="20577"/>
          <ac:spMkLst>
            <pc:docMk/>
            <pc:sldMk cId="1895313189" sldId="301"/>
            <ac:spMk id="30" creationId="{2ABEFE64-DDD1-A371-8787-BD155C7E9BE3}"/>
          </ac:spMkLst>
        </pc:spChg>
      </pc:sldChg>
      <pc:sldChg chg="modSp mod">
        <pc:chgData name="Adam Šmelko" userId="38e5c6890f286da8" providerId="LiveId" clId="{AE94049C-CA39-45CC-BCDB-B2F80CDB0781}" dt="2024-09-25T19:05:54.863" v="11473" actId="20577"/>
        <pc:sldMkLst>
          <pc:docMk/>
          <pc:sldMk cId="4217163321" sldId="302"/>
        </pc:sldMkLst>
        <pc:spChg chg="mod">
          <ac:chgData name="Adam Šmelko" userId="38e5c6890f286da8" providerId="LiveId" clId="{AE94049C-CA39-45CC-BCDB-B2F80CDB0781}" dt="2024-09-25T19:05:54.863" v="11473" actId="20577"/>
          <ac:spMkLst>
            <pc:docMk/>
            <pc:sldMk cId="4217163321" sldId="302"/>
            <ac:spMk id="3" creationId="{A2FBC488-C308-EFD2-C119-CDB084AF4AF9}"/>
          </ac:spMkLst>
        </pc:spChg>
      </pc:sldChg>
      <pc:sldChg chg="modSp mod">
        <pc:chgData name="Adam Šmelko" userId="38e5c6890f286da8" providerId="LiveId" clId="{AE94049C-CA39-45CC-BCDB-B2F80CDB0781}" dt="2024-09-25T19:08:53.046" v="11578"/>
        <pc:sldMkLst>
          <pc:docMk/>
          <pc:sldMk cId="3429229960" sldId="303"/>
        </pc:sldMkLst>
        <pc:spChg chg="mod">
          <ac:chgData name="Adam Šmelko" userId="38e5c6890f286da8" providerId="LiveId" clId="{AE94049C-CA39-45CC-BCDB-B2F80CDB0781}" dt="2024-09-25T19:08:53.046" v="11578"/>
          <ac:spMkLst>
            <pc:docMk/>
            <pc:sldMk cId="3429229960" sldId="303"/>
            <ac:spMk id="3" creationId="{A2FBC488-C308-EFD2-C119-CDB084AF4AF9}"/>
          </ac:spMkLst>
        </pc:spChg>
      </pc:sldChg>
      <pc:sldChg chg="modSp mod">
        <pc:chgData name="Adam Šmelko" userId="38e5c6890f286da8" providerId="LiveId" clId="{AE94049C-CA39-45CC-BCDB-B2F80CDB0781}" dt="2024-09-25T16:19:03.516" v="8556" actId="208"/>
        <pc:sldMkLst>
          <pc:docMk/>
          <pc:sldMk cId="3987681861" sldId="304"/>
        </pc:sldMkLst>
        <pc:spChg chg="mod">
          <ac:chgData name="Adam Šmelko" userId="38e5c6890f286da8" providerId="LiveId" clId="{AE94049C-CA39-45CC-BCDB-B2F80CDB0781}" dt="2024-09-25T16:19:03.516" v="8556" actId="208"/>
          <ac:spMkLst>
            <pc:docMk/>
            <pc:sldMk cId="3987681861" sldId="304"/>
            <ac:spMk id="7" creationId="{860EBE9B-3D69-3271-A7E2-3131563EB1A3}"/>
          </ac:spMkLst>
        </pc:spChg>
      </pc:sldChg>
      <pc:sldChg chg="addSp delSp modSp new mod modNotesTx">
        <pc:chgData name="Adam Šmelko" userId="38e5c6890f286da8" providerId="LiveId" clId="{AE94049C-CA39-45CC-BCDB-B2F80CDB0781}" dt="2024-09-26T08:32:55.569" v="26091" actId="20577"/>
        <pc:sldMkLst>
          <pc:docMk/>
          <pc:sldMk cId="32187889" sldId="305"/>
        </pc:sldMkLst>
        <pc:spChg chg="mod">
          <ac:chgData name="Adam Šmelko" userId="38e5c6890f286da8" providerId="LiveId" clId="{AE94049C-CA39-45CC-BCDB-B2F80CDB0781}" dt="2024-09-25T11:22:40.038" v="5445" actId="20577"/>
          <ac:spMkLst>
            <pc:docMk/>
            <pc:sldMk cId="32187889" sldId="305"/>
            <ac:spMk id="4" creationId="{362C2094-6EAC-70CC-1B1F-EB150FB7B322}"/>
          </ac:spMkLst>
        </pc:spChg>
        <pc:spChg chg="mod">
          <ac:chgData name="Adam Šmelko" userId="38e5c6890f286da8" providerId="LiveId" clId="{AE94049C-CA39-45CC-BCDB-B2F80CDB0781}" dt="2024-09-25T11:37:42.266" v="5726" actId="21"/>
          <ac:spMkLst>
            <pc:docMk/>
            <pc:sldMk cId="32187889" sldId="305"/>
            <ac:spMk id="5" creationId="{74B24DBC-863F-1D04-AFE8-323338322EEF}"/>
          </ac:spMkLst>
        </pc:spChg>
        <pc:spChg chg="add del">
          <ac:chgData name="Adam Šmelko" userId="38e5c6890f286da8" providerId="LiveId" clId="{AE94049C-CA39-45CC-BCDB-B2F80CDB0781}" dt="2024-09-25T11:22:49.292" v="5447" actId="22"/>
          <ac:spMkLst>
            <pc:docMk/>
            <pc:sldMk cId="32187889" sldId="305"/>
            <ac:spMk id="7" creationId="{8208B29C-CF17-9734-ED2E-E3CEB841B006}"/>
          </ac:spMkLst>
        </pc:spChg>
        <pc:spChg chg="add del mod">
          <ac:chgData name="Adam Šmelko" userId="38e5c6890f286da8" providerId="LiveId" clId="{AE94049C-CA39-45CC-BCDB-B2F80CDB0781}" dt="2024-09-25T11:25:12.929" v="5491" actId="478"/>
          <ac:spMkLst>
            <pc:docMk/>
            <pc:sldMk cId="32187889" sldId="305"/>
            <ac:spMk id="8" creationId="{D48E33D0-DDBB-666D-7BE4-88EF3DAEE865}"/>
          </ac:spMkLst>
        </pc:spChg>
        <pc:spChg chg="add del mod">
          <ac:chgData name="Adam Šmelko" userId="38e5c6890f286da8" providerId="LiveId" clId="{AE94049C-CA39-45CC-BCDB-B2F80CDB0781}" dt="2024-09-25T11:25:24.279" v="5503" actId="478"/>
          <ac:spMkLst>
            <pc:docMk/>
            <pc:sldMk cId="32187889" sldId="305"/>
            <ac:spMk id="9" creationId="{A97215BC-3712-2169-A46F-86028BDE258E}"/>
          </ac:spMkLst>
        </pc:spChg>
        <pc:spChg chg="add mod">
          <ac:chgData name="Adam Šmelko" userId="38e5c6890f286da8" providerId="LiveId" clId="{AE94049C-CA39-45CC-BCDB-B2F80CDB0781}" dt="2024-09-25T16:01:15.959" v="8486" actId="115"/>
          <ac:spMkLst>
            <pc:docMk/>
            <pc:sldMk cId="32187889" sldId="305"/>
            <ac:spMk id="12" creationId="{3924752F-4010-A237-078A-EAECE4603F48}"/>
          </ac:spMkLst>
        </pc:spChg>
        <pc:spChg chg="add mod">
          <ac:chgData name="Adam Šmelko" userId="38e5c6890f286da8" providerId="LiveId" clId="{AE94049C-CA39-45CC-BCDB-B2F80CDB0781}" dt="2024-09-25T16:01:51.942" v="8490" actId="20577"/>
          <ac:spMkLst>
            <pc:docMk/>
            <pc:sldMk cId="32187889" sldId="305"/>
            <ac:spMk id="13" creationId="{51F27BDE-822D-01B6-1877-5B2434849AA7}"/>
          </ac:spMkLst>
        </pc:spChg>
        <pc:spChg chg="add mod">
          <ac:chgData name="Adam Šmelko" userId="38e5c6890f286da8" providerId="LiveId" clId="{AE94049C-CA39-45CC-BCDB-B2F80CDB0781}" dt="2024-09-25T16:01:54.127" v="8492" actId="20577"/>
          <ac:spMkLst>
            <pc:docMk/>
            <pc:sldMk cId="32187889" sldId="305"/>
            <ac:spMk id="14" creationId="{107A4D71-28A1-179A-280B-8CC447F4A318}"/>
          </ac:spMkLst>
        </pc:spChg>
        <pc:spChg chg="add mod">
          <ac:chgData name="Adam Šmelko" userId="38e5c6890f286da8" providerId="LiveId" clId="{AE94049C-CA39-45CC-BCDB-B2F80CDB0781}" dt="2024-09-25T11:43:20.377" v="5840" actId="1076"/>
          <ac:spMkLst>
            <pc:docMk/>
            <pc:sldMk cId="32187889" sldId="305"/>
            <ac:spMk id="15" creationId="{038B6EE0-20CE-F70F-C30B-2A24A8D01274}"/>
          </ac:spMkLst>
        </pc:spChg>
        <pc:picChg chg="add del mod">
          <ac:chgData name="Adam Šmelko" userId="38e5c6890f286da8" providerId="LiveId" clId="{AE94049C-CA39-45CC-BCDB-B2F80CDB0781}" dt="2024-09-25T11:36:03.350" v="5711" actId="478"/>
          <ac:picMkLst>
            <pc:docMk/>
            <pc:sldMk cId="32187889" sldId="305"/>
            <ac:picMk id="11" creationId="{BC0D71A8-32AA-4FDF-C70A-422AEAB79E1A}"/>
          </ac:picMkLst>
        </pc:picChg>
      </pc:sldChg>
      <pc:sldChg chg="modSp new mod">
        <pc:chgData name="Adam Šmelko" userId="38e5c6890f286da8" providerId="LiveId" clId="{AE94049C-CA39-45CC-BCDB-B2F80CDB0781}" dt="2024-09-25T12:16:42.847" v="6455" actId="20577"/>
        <pc:sldMkLst>
          <pc:docMk/>
          <pc:sldMk cId="2269236550" sldId="306"/>
        </pc:sldMkLst>
        <pc:spChg chg="mod">
          <ac:chgData name="Adam Šmelko" userId="38e5c6890f286da8" providerId="LiveId" clId="{AE94049C-CA39-45CC-BCDB-B2F80CDB0781}" dt="2024-09-25T12:00:22.214" v="5970" actId="20577"/>
          <ac:spMkLst>
            <pc:docMk/>
            <pc:sldMk cId="2269236550" sldId="306"/>
            <ac:spMk id="2" creationId="{F7D075FE-32D1-219A-3C7B-20F82185B39D}"/>
          </ac:spMkLst>
        </pc:spChg>
        <pc:spChg chg="mod">
          <ac:chgData name="Adam Šmelko" userId="38e5c6890f286da8" providerId="LiveId" clId="{AE94049C-CA39-45CC-BCDB-B2F80CDB0781}" dt="2024-09-25T12:16:42.847" v="6455" actId="20577"/>
          <ac:spMkLst>
            <pc:docMk/>
            <pc:sldMk cId="2269236550" sldId="306"/>
            <ac:spMk id="3" creationId="{ED3E22F2-8564-1C40-7B24-0E9AF9AF0447}"/>
          </ac:spMkLst>
        </pc:spChg>
      </pc:sldChg>
    </pc:docChg>
  </pc:docChgLst>
  <pc:docChgLst>
    <pc:chgData name="Adam Šmelko" userId="38e5c6890f286da8" providerId="LiveId" clId="{D62CAD82-9374-49C1-9085-AFC716D68449}"/>
    <pc:docChg chg="undo redo custSel addSld delSld modSld">
      <pc:chgData name="Adam Šmelko" userId="38e5c6890f286da8" providerId="LiveId" clId="{D62CAD82-9374-49C1-9085-AFC716D68449}" dt="2024-09-23T13:26:13.487" v="17719" actId="20577"/>
      <pc:docMkLst>
        <pc:docMk/>
      </pc:docMkLst>
      <pc:sldChg chg="addSp delSp modSp mod">
        <pc:chgData name="Adam Šmelko" userId="38e5c6890f286da8" providerId="LiveId" clId="{D62CAD82-9374-49C1-9085-AFC716D68449}" dt="2024-09-23T06:04:45.217" v="142" actId="1076"/>
        <pc:sldMkLst>
          <pc:docMk/>
          <pc:sldMk cId="2438690224" sldId="256"/>
        </pc:sldMkLst>
        <pc:spChg chg="mod">
          <ac:chgData name="Adam Šmelko" userId="38e5c6890f286da8" providerId="LiveId" clId="{D62CAD82-9374-49C1-9085-AFC716D68449}" dt="2024-09-23T05:59:23.441" v="123" actId="20577"/>
          <ac:spMkLst>
            <pc:docMk/>
            <pc:sldMk cId="2438690224" sldId="256"/>
            <ac:spMk id="3" creationId="{A2F12D83-5D67-7512-4545-ECE3EFEE1246}"/>
          </ac:spMkLst>
        </pc:spChg>
        <pc:graphicFrameChg chg="add del mod">
          <ac:chgData name="Adam Šmelko" userId="38e5c6890f286da8" providerId="LiveId" clId="{D62CAD82-9374-49C1-9085-AFC716D68449}" dt="2024-09-23T05:58:57.335" v="121" actId="478"/>
          <ac:graphicFrameMkLst>
            <pc:docMk/>
            <pc:sldMk cId="2438690224" sldId="256"/>
            <ac:graphicFrameMk id="7" creationId="{86D9DF8A-BAE8-F968-7960-6C0FA5984C2A}"/>
          </ac:graphicFrameMkLst>
        </pc:graphicFrameChg>
        <pc:graphicFrameChg chg="add del mod">
          <ac:chgData name="Adam Šmelko" userId="38e5c6890f286da8" providerId="LiveId" clId="{D62CAD82-9374-49C1-9085-AFC716D68449}" dt="2024-09-23T05:58:55.378" v="120" actId="478"/>
          <ac:graphicFrameMkLst>
            <pc:docMk/>
            <pc:sldMk cId="2438690224" sldId="256"/>
            <ac:graphicFrameMk id="8" creationId="{53C1B364-E0C4-6413-0D01-928A002323E1}"/>
          </ac:graphicFrameMkLst>
        </pc:graphicFrameChg>
        <pc:picChg chg="add mod">
          <ac:chgData name="Adam Šmelko" userId="38e5c6890f286da8" providerId="LiveId" clId="{D62CAD82-9374-49C1-9085-AFC716D68449}" dt="2024-09-23T06:04:43.770" v="141" actId="1076"/>
          <ac:picMkLst>
            <pc:docMk/>
            <pc:sldMk cId="2438690224" sldId="256"/>
            <ac:picMk id="10" creationId="{68327092-D31B-7509-F756-500DCC06378C}"/>
          </ac:picMkLst>
        </pc:picChg>
        <pc:picChg chg="add del">
          <ac:chgData name="Adam Šmelko" userId="38e5c6890f286da8" providerId="LiveId" clId="{D62CAD82-9374-49C1-9085-AFC716D68449}" dt="2024-09-23T06:03:03.084" v="136" actId="22"/>
          <ac:picMkLst>
            <pc:docMk/>
            <pc:sldMk cId="2438690224" sldId="256"/>
            <ac:picMk id="12" creationId="{47A83251-2D49-0B69-FFB6-269FFB83657B}"/>
          </ac:picMkLst>
        </pc:picChg>
        <pc:picChg chg="add mod">
          <ac:chgData name="Adam Šmelko" userId="38e5c6890f286da8" providerId="LiveId" clId="{D62CAD82-9374-49C1-9085-AFC716D68449}" dt="2024-09-23T06:04:45.217" v="142" actId="1076"/>
          <ac:picMkLst>
            <pc:docMk/>
            <pc:sldMk cId="2438690224" sldId="256"/>
            <ac:picMk id="1026" creationId="{6B206876-D20A-A82F-956B-A9918DB23942}"/>
          </ac:picMkLst>
        </pc:picChg>
      </pc:sldChg>
      <pc:sldChg chg="modSp mod modNotesTx">
        <pc:chgData name="Adam Šmelko" userId="38e5c6890f286da8" providerId="LiveId" clId="{D62CAD82-9374-49C1-9085-AFC716D68449}" dt="2024-09-23T07:07:55.240" v="3074" actId="20577"/>
        <pc:sldMkLst>
          <pc:docMk/>
          <pc:sldMk cId="4242529952" sldId="257"/>
        </pc:sldMkLst>
        <pc:spChg chg="mod">
          <ac:chgData name="Adam Šmelko" userId="38e5c6890f286da8" providerId="LiveId" clId="{D62CAD82-9374-49C1-9085-AFC716D68449}" dt="2024-09-23T06:50:36.130" v="2399" actId="20577"/>
          <ac:spMkLst>
            <pc:docMk/>
            <pc:sldMk cId="4242529952" sldId="257"/>
            <ac:spMk id="3" creationId="{4E97A245-855D-51C4-F3FC-D982C9A74D16}"/>
          </ac:spMkLst>
        </pc:spChg>
        <pc:spChg chg="mod">
          <ac:chgData name="Adam Šmelko" userId="38e5c6890f286da8" providerId="LiveId" clId="{D62CAD82-9374-49C1-9085-AFC716D68449}" dt="2024-09-23T06:47:30.282" v="2219" actId="20577"/>
          <ac:spMkLst>
            <pc:docMk/>
            <pc:sldMk cId="4242529952" sldId="257"/>
            <ac:spMk id="14" creationId="{648C3D5A-253D-D807-0103-8F73EA0300BC}"/>
          </ac:spMkLst>
        </pc:spChg>
      </pc:sldChg>
      <pc:sldChg chg="addSp delSp modSp mod delAnim modAnim modNotesTx">
        <pc:chgData name="Adam Šmelko" userId="38e5c6890f286da8" providerId="LiveId" clId="{D62CAD82-9374-49C1-9085-AFC716D68449}" dt="2024-09-23T06:46:21.133" v="2202"/>
        <pc:sldMkLst>
          <pc:docMk/>
          <pc:sldMk cId="1154995976" sldId="259"/>
        </pc:sldMkLst>
        <pc:spChg chg="mod">
          <ac:chgData name="Adam Šmelko" userId="38e5c6890f286da8" providerId="LiveId" clId="{D62CAD82-9374-49C1-9085-AFC716D68449}" dt="2024-09-23T06:11:28.097" v="155" actId="20577"/>
          <ac:spMkLst>
            <pc:docMk/>
            <pc:sldMk cId="1154995976" sldId="259"/>
            <ac:spMk id="6" creationId="{59FE055A-93ED-F554-FD8D-3F25529B71FD}"/>
          </ac:spMkLst>
        </pc:spChg>
        <pc:spChg chg="mod">
          <ac:chgData name="Adam Šmelko" userId="38e5c6890f286da8" providerId="LiveId" clId="{D62CAD82-9374-49C1-9085-AFC716D68449}" dt="2024-09-23T06:26:53.903" v="735" actId="20577"/>
          <ac:spMkLst>
            <pc:docMk/>
            <pc:sldMk cId="1154995976" sldId="259"/>
            <ac:spMk id="21" creationId="{D9B88175-695A-AD7A-DBD9-0355E3C48DE3}"/>
          </ac:spMkLst>
        </pc:spChg>
        <pc:cxnChg chg="add mod">
          <ac:chgData name="Adam Šmelko" userId="38e5c6890f286da8" providerId="LiveId" clId="{D62CAD82-9374-49C1-9085-AFC716D68449}" dt="2024-09-23T06:25:48.280" v="731" actId="14100"/>
          <ac:cxnSpMkLst>
            <pc:docMk/>
            <pc:sldMk cId="1154995976" sldId="259"/>
            <ac:cxnSpMk id="3" creationId="{34137475-BA42-CF1B-842F-AD7FACC7F907}"/>
          </ac:cxnSpMkLst>
        </pc:cxnChg>
        <pc:cxnChg chg="del mod">
          <ac:chgData name="Adam Šmelko" userId="38e5c6890f286da8" providerId="LiveId" clId="{D62CAD82-9374-49C1-9085-AFC716D68449}" dt="2024-09-23T06:26:26.795" v="733" actId="478"/>
          <ac:cxnSpMkLst>
            <pc:docMk/>
            <pc:sldMk cId="1154995976" sldId="259"/>
            <ac:cxnSpMk id="40" creationId="{F492D214-85C2-E8D7-D059-3279252B2A62}"/>
          </ac:cxnSpMkLst>
        </pc:cxnChg>
      </pc:sldChg>
      <pc:sldChg chg="addSp delSp modSp mod addAnim delAnim modAnim modNotesTx">
        <pc:chgData name="Adam Šmelko" userId="38e5c6890f286da8" providerId="LiveId" clId="{D62CAD82-9374-49C1-9085-AFC716D68449}" dt="2024-09-23T07:38:31.098" v="4791" actId="20577"/>
        <pc:sldMkLst>
          <pc:docMk/>
          <pc:sldMk cId="3402703609" sldId="261"/>
        </pc:sldMkLst>
        <pc:spChg chg="mod">
          <ac:chgData name="Adam Šmelko" userId="38e5c6890f286da8" providerId="LiveId" clId="{D62CAD82-9374-49C1-9085-AFC716D68449}" dt="2024-09-23T07:32:39.824" v="4191" actId="20577"/>
          <ac:spMkLst>
            <pc:docMk/>
            <pc:sldMk cId="3402703609" sldId="261"/>
            <ac:spMk id="3" creationId="{032463E6-9954-3BF9-5BD4-2FE397F0DB88}"/>
          </ac:spMkLst>
        </pc:spChg>
        <pc:spChg chg="add mod">
          <ac:chgData name="Adam Šmelko" userId="38e5c6890f286da8" providerId="LiveId" clId="{D62CAD82-9374-49C1-9085-AFC716D68449}" dt="2024-09-23T07:17:26.113" v="3647" actId="688"/>
          <ac:spMkLst>
            <pc:docMk/>
            <pc:sldMk cId="3402703609" sldId="261"/>
            <ac:spMk id="5" creationId="{2B44BF62-BCD1-F966-3371-E1B523C3778E}"/>
          </ac:spMkLst>
        </pc:spChg>
        <pc:spChg chg="add mod">
          <ac:chgData name="Adam Šmelko" userId="38e5c6890f286da8" providerId="LiveId" clId="{D62CAD82-9374-49C1-9085-AFC716D68449}" dt="2024-09-23T07:17:26.423" v="3648"/>
          <ac:spMkLst>
            <pc:docMk/>
            <pc:sldMk cId="3402703609" sldId="261"/>
            <ac:spMk id="8" creationId="{4A19F845-ED1A-91CD-5133-9F0FFBBC709A}"/>
          </ac:spMkLst>
        </pc:spChg>
        <pc:spChg chg="add mod">
          <ac:chgData name="Adam Šmelko" userId="38e5c6890f286da8" providerId="LiveId" clId="{D62CAD82-9374-49C1-9085-AFC716D68449}" dt="2024-09-23T07:17:26.423" v="3648"/>
          <ac:spMkLst>
            <pc:docMk/>
            <pc:sldMk cId="3402703609" sldId="261"/>
            <ac:spMk id="9" creationId="{AA5A892F-DAFB-897C-801A-E00B515590F7}"/>
          </ac:spMkLst>
        </pc:spChg>
        <pc:spChg chg="add mod">
          <ac:chgData name="Adam Šmelko" userId="38e5c6890f286da8" providerId="LiveId" clId="{D62CAD82-9374-49C1-9085-AFC716D68449}" dt="2024-09-23T07:17:27.741" v="3651"/>
          <ac:spMkLst>
            <pc:docMk/>
            <pc:sldMk cId="3402703609" sldId="261"/>
            <ac:spMk id="10" creationId="{62657C3E-0411-C38D-DCD2-862BBAF4FFF1}"/>
          </ac:spMkLst>
        </pc:spChg>
        <pc:spChg chg="add mod">
          <ac:chgData name="Adam Šmelko" userId="38e5c6890f286da8" providerId="LiveId" clId="{D62CAD82-9374-49C1-9085-AFC716D68449}" dt="2024-09-23T07:17:27.741" v="3651"/>
          <ac:spMkLst>
            <pc:docMk/>
            <pc:sldMk cId="3402703609" sldId="261"/>
            <ac:spMk id="11" creationId="{63EF480D-F1B1-767D-7C71-6240E7833D15}"/>
          </ac:spMkLst>
        </pc:spChg>
        <pc:spChg chg="add mod">
          <ac:chgData name="Adam Šmelko" userId="38e5c6890f286da8" providerId="LiveId" clId="{D62CAD82-9374-49C1-9085-AFC716D68449}" dt="2024-09-23T07:17:42.455" v="3652"/>
          <ac:spMkLst>
            <pc:docMk/>
            <pc:sldMk cId="3402703609" sldId="261"/>
            <ac:spMk id="12" creationId="{BEA4374B-D906-91EA-5DA9-AC6759E8C291}"/>
          </ac:spMkLst>
        </pc:spChg>
        <pc:spChg chg="add mod">
          <ac:chgData name="Adam Šmelko" userId="38e5c6890f286da8" providerId="LiveId" clId="{D62CAD82-9374-49C1-9085-AFC716D68449}" dt="2024-09-23T07:17:42.455" v="3652"/>
          <ac:spMkLst>
            <pc:docMk/>
            <pc:sldMk cId="3402703609" sldId="261"/>
            <ac:spMk id="13" creationId="{6FB981C2-01F7-1B4B-0BE3-CCFA38E22101}"/>
          </ac:spMkLst>
        </pc:spChg>
        <pc:spChg chg="add mod">
          <ac:chgData name="Adam Šmelko" userId="38e5c6890f286da8" providerId="LiveId" clId="{D62CAD82-9374-49C1-9085-AFC716D68449}" dt="2024-09-23T07:17:42.455" v="3652"/>
          <ac:spMkLst>
            <pc:docMk/>
            <pc:sldMk cId="3402703609" sldId="261"/>
            <ac:spMk id="14" creationId="{35E5E75E-953F-A297-B866-C58BB11C4F26}"/>
          </ac:spMkLst>
        </pc:spChg>
        <pc:spChg chg="add del mod">
          <ac:chgData name="Adam Šmelko" userId="38e5c6890f286da8" providerId="LiveId" clId="{D62CAD82-9374-49C1-9085-AFC716D68449}" dt="2024-09-23T07:18:01.504" v="3661" actId="688"/>
          <ac:spMkLst>
            <pc:docMk/>
            <pc:sldMk cId="3402703609" sldId="261"/>
            <ac:spMk id="15" creationId="{8C742EFA-9102-E506-A9FB-D602CEFDD7DF}"/>
          </ac:spMkLst>
        </pc:spChg>
        <pc:spChg chg="add del mod">
          <ac:chgData name="Adam Šmelko" userId="38e5c6890f286da8" providerId="LiveId" clId="{D62CAD82-9374-49C1-9085-AFC716D68449}" dt="2024-09-23T07:18:01.504" v="3661" actId="688"/>
          <ac:spMkLst>
            <pc:docMk/>
            <pc:sldMk cId="3402703609" sldId="261"/>
            <ac:spMk id="16" creationId="{F902158B-4E08-4972-C5A9-BBF01ACFF7A7}"/>
          </ac:spMkLst>
        </pc:spChg>
        <pc:spChg chg="add del mod">
          <ac:chgData name="Adam Šmelko" userId="38e5c6890f286da8" providerId="LiveId" clId="{D62CAD82-9374-49C1-9085-AFC716D68449}" dt="2024-09-23T07:18:01.504" v="3661" actId="688"/>
          <ac:spMkLst>
            <pc:docMk/>
            <pc:sldMk cId="3402703609" sldId="261"/>
            <ac:spMk id="17" creationId="{23C398F5-EF28-3318-671D-1A99BD5F171B}"/>
          </ac:spMkLst>
        </pc:spChg>
        <pc:spChg chg="add del">
          <ac:chgData name="Adam Šmelko" userId="38e5c6890f286da8" providerId="LiveId" clId="{D62CAD82-9374-49C1-9085-AFC716D68449}" dt="2024-09-23T07:18:38.538" v="3670" actId="11529"/>
          <ac:spMkLst>
            <pc:docMk/>
            <pc:sldMk cId="3402703609" sldId="261"/>
            <ac:spMk id="25" creationId="{97C800BD-7012-7A3C-167B-199CCC99744C}"/>
          </ac:spMkLst>
        </pc:spChg>
        <pc:spChg chg="add del">
          <ac:chgData name="Adam Šmelko" userId="38e5c6890f286da8" providerId="LiveId" clId="{D62CAD82-9374-49C1-9085-AFC716D68449}" dt="2024-09-23T07:19:06.742" v="3680" actId="11529"/>
          <ac:spMkLst>
            <pc:docMk/>
            <pc:sldMk cId="3402703609" sldId="261"/>
            <ac:spMk id="27" creationId="{A1BF8ED0-6773-1BA6-4404-B6A01D7CD35E}"/>
          </ac:spMkLst>
        </pc:spChg>
        <pc:spChg chg="add del">
          <ac:chgData name="Adam Šmelko" userId="38e5c6890f286da8" providerId="LiveId" clId="{D62CAD82-9374-49C1-9085-AFC716D68449}" dt="2024-09-23T07:19:15.011" v="3682" actId="11529"/>
          <ac:spMkLst>
            <pc:docMk/>
            <pc:sldMk cId="3402703609" sldId="261"/>
            <ac:spMk id="28" creationId="{7A53152D-A079-DB54-16F6-C019D6D68E42}"/>
          </ac:spMkLst>
        </pc:spChg>
        <pc:spChg chg="add mod">
          <ac:chgData name="Adam Šmelko" userId="38e5c6890f286da8" providerId="LiveId" clId="{D62CAD82-9374-49C1-9085-AFC716D68449}" dt="2024-09-23T07:22:46.457" v="3750" actId="1076"/>
          <ac:spMkLst>
            <pc:docMk/>
            <pc:sldMk cId="3402703609" sldId="261"/>
            <ac:spMk id="29" creationId="{00755552-E891-02F7-941E-1EE4E796F09A}"/>
          </ac:spMkLst>
        </pc:spChg>
        <pc:spChg chg="add mod">
          <ac:chgData name="Adam Šmelko" userId="38e5c6890f286da8" providerId="LiveId" clId="{D62CAD82-9374-49C1-9085-AFC716D68449}" dt="2024-09-23T07:22:46.457" v="3750" actId="1076"/>
          <ac:spMkLst>
            <pc:docMk/>
            <pc:sldMk cId="3402703609" sldId="261"/>
            <ac:spMk id="30" creationId="{D8621B35-97B3-7714-4448-57AA8F6CAA2E}"/>
          </ac:spMkLst>
        </pc:spChg>
        <pc:spChg chg="add mod">
          <ac:chgData name="Adam Šmelko" userId="38e5c6890f286da8" providerId="LiveId" clId="{D62CAD82-9374-49C1-9085-AFC716D68449}" dt="2024-09-23T07:22:46.457" v="3750" actId="1076"/>
          <ac:spMkLst>
            <pc:docMk/>
            <pc:sldMk cId="3402703609" sldId="261"/>
            <ac:spMk id="31" creationId="{BB683519-7F36-212E-3C84-0EF3854076F7}"/>
          </ac:spMkLst>
        </pc:spChg>
        <pc:spChg chg="add mod">
          <ac:chgData name="Adam Šmelko" userId="38e5c6890f286da8" providerId="LiveId" clId="{D62CAD82-9374-49C1-9085-AFC716D68449}" dt="2024-09-23T07:21:19.026" v="3726" actId="1076"/>
          <ac:spMkLst>
            <pc:docMk/>
            <pc:sldMk cId="3402703609" sldId="261"/>
            <ac:spMk id="32" creationId="{3E8AAA20-028A-C5FB-B616-34E60C6EDF87}"/>
          </ac:spMkLst>
        </pc:spChg>
        <pc:spChg chg="add mod">
          <ac:chgData name="Adam Šmelko" userId="38e5c6890f286da8" providerId="LiveId" clId="{D62CAD82-9374-49C1-9085-AFC716D68449}" dt="2024-09-23T07:21:19.026" v="3726" actId="1076"/>
          <ac:spMkLst>
            <pc:docMk/>
            <pc:sldMk cId="3402703609" sldId="261"/>
            <ac:spMk id="33" creationId="{CD98D4E7-9D50-5A3F-7123-0FFE392565A3}"/>
          </ac:spMkLst>
        </pc:spChg>
        <pc:spChg chg="add mod">
          <ac:chgData name="Adam Šmelko" userId="38e5c6890f286da8" providerId="LiveId" clId="{D62CAD82-9374-49C1-9085-AFC716D68449}" dt="2024-09-23T07:21:19.026" v="3726" actId="1076"/>
          <ac:spMkLst>
            <pc:docMk/>
            <pc:sldMk cId="3402703609" sldId="261"/>
            <ac:spMk id="34" creationId="{5F07BF40-53E2-2D9B-98F4-53B85FF14998}"/>
          </ac:spMkLst>
        </pc:spChg>
        <pc:spChg chg="add mod">
          <ac:chgData name="Adam Šmelko" userId="38e5c6890f286da8" providerId="LiveId" clId="{D62CAD82-9374-49C1-9085-AFC716D68449}" dt="2024-09-23T07:21:18.313" v="3724" actId="1076"/>
          <ac:spMkLst>
            <pc:docMk/>
            <pc:sldMk cId="3402703609" sldId="261"/>
            <ac:spMk id="35" creationId="{A50E7A59-B53B-F838-BB9F-42A6B58EB27F}"/>
          </ac:spMkLst>
        </pc:spChg>
        <pc:spChg chg="add mod">
          <ac:chgData name="Adam Šmelko" userId="38e5c6890f286da8" providerId="LiveId" clId="{D62CAD82-9374-49C1-9085-AFC716D68449}" dt="2024-09-23T07:21:18.313" v="3724" actId="1076"/>
          <ac:spMkLst>
            <pc:docMk/>
            <pc:sldMk cId="3402703609" sldId="261"/>
            <ac:spMk id="36" creationId="{1C72642F-06F7-F6E4-D635-BC222D613818}"/>
          </ac:spMkLst>
        </pc:spChg>
        <pc:spChg chg="add mod">
          <ac:chgData name="Adam Šmelko" userId="38e5c6890f286da8" providerId="LiveId" clId="{D62CAD82-9374-49C1-9085-AFC716D68449}" dt="2024-09-23T07:21:18.313" v="3724" actId="1076"/>
          <ac:spMkLst>
            <pc:docMk/>
            <pc:sldMk cId="3402703609" sldId="261"/>
            <ac:spMk id="37" creationId="{6B087D30-EB0E-2CCA-BFD5-0439C179E646}"/>
          </ac:spMkLst>
        </pc:spChg>
        <pc:spChg chg="add mod">
          <ac:chgData name="Adam Šmelko" userId="38e5c6890f286da8" providerId="LiveId" clId="{D62CAD82-9374-49C1-9085-AFC716D68449}" dt="2024-09-23T07:21:18.313" v="3724" actId="1076"/>
          <ac:spMkLst>
            <pc:docMk/>
            <pc:sldMk cId="3402703609" sldId="261"/>
            <ac:spMk id="38" creationId="{21D29358-A19D-BA88-6282-7E0EC5A95AB6}"/>
          </ac:spMkLst>
        </pc:spChg>
        <pc:spChg chg="add mod">
          <ac:chgData name="Adam Šmelko" userId="38e5c6890f286da8" providerId="LiveId" clId="{D62CAD82-9374-49C1-9085-AFC716D68449}" dt="2024-09-23T07:21:18.313" v="3724" actId="1076"/>
          <ac:spMkLst>
            <pc:docMk/>
            <pc:sldMk cId="3402703609" sldId="261"/>
            <ac:spMk id="39" creationId="{1792B12F-0833-5928-470F-2F5270EA73A2}"/>
          </ac:spMkLst>
        </pc:spChg>
        <pc:spChg chg="add mod">
          <ac:chgData name="Adam Šmelko" userId="38e5c6890f286da8" providerId="LiveId" clId="{D62CAD82-9374-49C1-9085-AFC716D68449}" dt="2024-09-23T07:21:18.313" v="3724" actId="1076"/>
          <ac:spMkLst>
            <pc:docMk/>
            <pc:sldMk cId="3402703609" sldId="261"/>
            <ac:spMk id="40" creationId="{40ECBCB4-AF47-1796-C91A-CAD138EBBEFF}"/>
          </ac:spMkLst>
        </pc:spChg>
        <pc:spChg chg="add mod">
          <ac:chgData name="Adam Šmelko" userId="38e5c6890f286da8" providerId="LiveId" clId="{D62CAD82-9374-49C1-9085-AFC716D68449}" dt="2024-09-23T07:21:17.684" v="3722" actId="1076"/>
          <ac:spMkLst>
            <pc:docMk/>
            <pc:sldMk cId="3402703609" sldId="261"/>
            <ac:spMk id="41" creationId="{36E18F63-59C3-D685-BD9D-902BE7D1D7A7}"/>
          </ac:spMkLst>
        </pc:spChg>
        <pc:spChg chg="add mod">
          <ac:chgData name="Adam Šmelko" userId="38e5c6890f286da8" providerId="LiveId" clId="{D62CAD82-9374-49C1-9085-AFC716D68449}" dt="2024-09-23T07:21:17.684" v="3722" actId="1076"/>
          <ac:spMkLst>
            <pc:docMk/>
            <pc:sldMk cId="3402703609" sldId="261"/>
            <ac:spMk id="42" creationId="{889CA734-4CA8-D8B3-19A1-E309C1A67CF7}"/>
          </ac:spMkLst>
        </pc:spChg>
        <pc:spChg chg="add mod">
          <ac:chgData name="Adam Šmelko" userId="38e5c6890f286da8" providerId="LiveId" clId="{D62CAD82-9374-49C1-9085-AFC716D68449}" dt="2024-09-23T07:21:17.684" v="3722" actId="1076"/>
          <ac:spMkLst>
            <pc:docMk/>
            <pc:sldMk cId="3402703609" sldId="261"/>
            <ac:spMk id="43" creationId="{81E55CA4-A6AC-948E-6A9A-0164A687A74F}"/>
          </ac:spMkLst>
        </pc:spChg>
        <pc:spChg chg="add mod">
          <ac:chgData name="Adam Šmelko" userId="38e5c6890f286da8" providerId="LiveId" clId="{D62CAD82-9374-49C1-9085-AFC716D68449}" dt="2024-09-23T07:21:17.684" v="3722" actId="1076"/>
          <ac:spMkLst>
            <pc:docMk/>
            <pc:sldMk cId="3402703609" sldId="261"/>
            <ac:spMk id="44" creationId="{F765390D-4EEB-27D2-2EC7-5AD74BC98A3D}"/>
          </ac:spMkLst>
        </pc:spChg>
        <pc:spChg chg="add mod">
          <ac:chgData name="Adam Šmelko" userId="38e5c6890f286da8" providerId="LiveId" clId="{D62CAD82-9374-49C1-9085-AFC716D68449}" dt="2024-09-23T07:21:17.684" v="3722" actId="1076"/>
          <ac:spMkLst>
            <pc:docMk/>
            <pc:sldMk cId="3402703609" sldId="261"/>
            <ac:spMk id="45" creationId="{D9993EA8-6100-AA4F-2782-A04604855E51}"/>
          </ac:spMkLst>
        </pc:spChg>
        <pc:spChg chg="add mod">
          <ac:chgData name="Adam Šmelko" userId="38e5c6890f286da8" providerId="LiveId" clId="{D62CAD82-9374-49C1-9085-AFC716D68449}" dt="2024-09-23T07:21:17.684" v="3722" actId="1076"/>
          <ac:spMkLst>
            <pc:docMk/>
            <pc:sldMk cId="3402703609" sldId="261"/>
            <ac:spMk id="46" creationId="{A969D9EB-7824-7A79-47C2-3A0D227E5F7F}"/>
          </ac:spMkLst>
        </pc:spChg>
        <pc:spChg chg="add mod">
          <ac:chgData name="Adam Šmelko" userId="38e5c6890f286da8" providerId="LiveId" clId="{D62CAD82-9374-49C1-9085-AFC716D68449}" dt="2024-09-23T07:21:17.684" v="3722" actId="1076"/>
          <ac:spMkLst>
            <pc:docMk/>
            <pc:sldMk cId="3402703609" sldId="261"/>
            <ac:spMk id="47" creationId="{D244BD68-0B3E-30A6-BB47-638448D1B0C0}"/>
          </ac:spMkLst>
        </pc:spChg>
        <pc:spChg chg="add mod">
          <ac:chgData name="Adam Šmelko" userId="38e5c6890f286da8" providerId="LiveId" clId="{D62CAD82-9374-49C1-9085-AFC716D68449}" dt="2024-09-23T07:21:17.684" v="3722" actId="1076"/>
          <ac:spMkLst>
            <pc:docMk/>
            <pc:sldMk cId="3402703609" sldId="261"/>
            <ac:spMk id="48" creationId="{CCAA88E4-F723-CF08-9DEA-9E80607F8D97}"/>
          </ac:spMkLst>
        </pc:spChg>
        <pc:spChg chg="add mod">
          <ac:chgData name="Adam Šmelko" userId="38e5c6890f286da8" providerId="LiveId" clId="{D62CAD82-9374-49C1-9085-AFC716D68449}" dt="2024-09-23T07:21:17.684" v="3722" actId="1076"/>
          <ac:spMkLst>
            <pc:docMk/>
            <pc:sldMk cId="3402703609" sldId="261"/>
            <ac:spMk id="49" creationId="{079C5115-F33C-C692-4C0A-E4B0E35A9FD6}"/>
          </ac:spMkLst>
        </pc:spChg>
        <pc:spChg chg="add mod">
          <ac:chgData name="Adam Šmelko" userId="38e5c6890f286da8" providerId="LiveId" clId="{D62CAD82-9374-49C1-9085-AFC716D68449}" dt="2024-09-23T07:21:17.684" v="3722" actId="1076"/>
          <ac:spMkLst>
            <pc:docMk/>
            <pc:sldMk cId="3402703609" sldId="261"/>
            <ac:spMk id="50" creationId="{ECB335FA-C0BD-6FB6-E098-3C4E6F0EAF72}"/>
          </ac:spMkLst>
        </pc:spChg>
        <pc:spChg chg="add mod">
          <ac:chgData name="Adam Šmelko" userId="38e5c6890f286da8" providerId="LiveId" clId="{D62CAD82-9374-49C1-9085-AFC716D68449}" dt="2024-09-23T07:21:17.684" v="3722" actId="1076"/>
          <ac:spMkLst>
            <pc:docMk/>
            <pc:sldMk cId="3402703609" sldId="261"/>
            <ac:spMk id="51" creationId="{B1E395C9-726F-CCF7-AA33-D96641E5B846}"/>
          </ac:spMkLst>
        </pc:spChg>
        <pc:spChg chg="add mod">
          <ac:chgData name="Adam Šmelko" userId="38e5c6890f286da8" providerId="LiveId" clId="{D62CAD82-9374-49C1-9085-AFC716D68449}" dt="2024-09-23T07:21:17.684" v="3722" actId="1076"/>
          <ac:spMkLst>
            <pc:docMk/>
            <pc:sldMk cId="3402703609" sldId="261"/>
            <ac:spMk id="52" creationId="{AE2C82C0-ECDE-C7CA-B49C-B44C5AC2BD37}"/>
          </ac:spMkLst>
        </pc:spChg>
        <pc:spChg chg="add mod">
          <ac:chgData name="Adam Šmelko" userId="38e5c6890f286da8" providerId="LiveId" clId="{D62CAD82-9374-49C1-9085-AFC716D68449}" dt="2024-09-23T07:21:17.082" v="3720" actId="1076"/>
          <ac:spMkLst>
            <pc:docMk/>
            <pc:sldMk cId="3402703609" sldId="261"/>
            <ac:spMk id="53" creationId="{635E87A5-DB6C-8A72-420C-4E22E57F4ACD}"/>
          </ac:spMkLst>
        </pc:spChg>
        <pc:spChg chg="add mod">
          <ac:chgData name="Adam Šmelko" userId="38e5c6890f286da8" providerId="LiveId" clId="{D62CAD82-9374-49C1-9085-AFC716D68449}" dt="2024-09-23T07:21:17.082" v="3720" actId="1076"/>
          <ac:spMkLst>
            <pc:docMk/>
            <pc:sldMk cId="3402703609" sldId="261"/>
            <ac:spMk id="54" creationId="{99C24370-084F-DEEA-8400-675FBE1A9749}"/>
          </ac:spMkLst>
        </pc:spChg>
        <pc:spChg chg="add mod">
          <ac:chgData name="Adam Šmelko" userId="38e5c6890f286da8" providerId="LiveId" clId="{D62CAD82-9374-49C1-9085-AFC716D68449}" dt="2024-09-23T07:21:17.082" v="3720" actId="1076"/>
          <ac:spMkLst>
            <pc:docMk/>
            <pc:sldMk cId="3402703609" sldId="261"/>
            <ac:spMk id="55" creationId="{0BA991A2-8BE8-362E-495A-5C39C326ABFA}"/>
          </ac:spMkLst>
        </pc:spChg>
        <pc:spChg chg="add mod">
          <ac:chgData name="Adam Šmelko" userId="38e5c6890f286da8" providerId="LiveId" clId="{D62CAD82-9374-49C1-9085-AFC716D68449}" dt="2024-09-23T07:21:17.082" v="3720" actId="1076"/>
          <ac:spMkLst>
            <pc:docMk/>
            <pc:sldMk cId="3402703609" sldId="261"/>
            <ac:spMk id="56" creationId="{4957D5D2-18AC-46E9-7226-8F34CA2BB798}"/>
          </ac:spMkLst>
        </pc:spChg>
        <pc:spChg chg="add mod">
          <ac:chgData name="Adam Šmelko" userId="38e5c6890f286da8" providerId="LiveId" clId="{D62CAD82-9374-49C1-9085-AFC716D68449}" dt="2024-09-23T07:21:17.082" v="3720" actId="1076"/>
          <ac:spMkLst>
            <pc:docMk/>
            <pc:sldMk cId="3402703609" sldId="261"/>
            <ac:spMk id="57" creationId="{A12F25CD-6A69-31F6-C162-07BAB57F1731}"/>
          </ac:spMkLst>
        </pc:spChg>
        <pc:spChg chg="add mod">
          <ac:chgData name="Adam Šmelko" userId="38e5c6890f286da8" providerId="LiveId" clId="{D62CAD82-9374-49C1-9085-AFC716D68449}" dt="2024-09-23T07:21:17.082" v="3720" actId="1076"/>
          <ac:spMkLst>
            <pc:docMk/>
            <pc:sldMk cId="3402703609" sldId="261"/>
            <ac:spMk id="58" creationId="{9FC7A9ED-2E4B-4DEC-9F61-F3C34F957E04}"/>
          </ac:spMkLst>
        </pc:spChg>
        <pc:spChg chg="add mod">
          <ac:chgData name="Adam Šmelko" userId="38e5c6890f286da8" providerId="LiveId" clId="{D62CAD82-9374-49C1-9085-AFC716D68449}" dt="2024-09-23T07:21:17.082" v="3720" actId="1076"/>
          <ac:spMkLst>
            <pc:docMk/>
            <pc:sldMk cId="3402703609" sldId="261"/>
            <ac:spMk id="59" creationId="{D8137A7D-7678-6AD7-16FC-1CA43B005856}"/>
          </ac:spMkLst>
        </pc:spChg>
        <pc:spChg chg="add mod">
          <ac:chgData name="Adam Šmelko" userId="38e5c6890f286da8" providerId="LiveId" clId="{D62CAD82-9374-49C1-9085-AFC716D68449}" dt="2024-09-23T07:21:17.082" v="3720" actId="1076"/>
          <ac:spMkLst>
            <pc:docMk/>
            <pc:sldMk cId="3402703609" sldId="261"/>
            <ac:spMk id="60" creationId="{92DEC643-096C-701E-B380-D84356EA8580}"/>
          </ac:spMkLst>
        </pc:spChg>
        <pc:spChg chg="add mod">
          <ac:chgData name="Adam Šmelko" userId="38e5c6890f286da8" providerId="LiveId" clId="{D62CAD82-9374-49C1-9085-AFC716D68449}" dt="2024-09-23T07:21:17.082" v="3720" actId="1076"/>
          <ac:spMkLst>
            <pc:docMk/>
            <pc:sldMk cId="3402703609" sldId="261"/>
            <ac:spMk id="61" creationId="{DAD95F70-4BAB-32D3-8400-2B55915E47BA}"/>
          </ac:spMkLst>
        </pc:spChg>
        <pc:spChg chg="add mod">
          <ac:chgData name="Adam Šmelko" userId="38e5c6890f286da8" providerId="LiveId" clId="{D62CAD82-9374-49C1-9085-AFC716D68449}" dt="2024-09-23T07:21:17.082" v="3720" actId="1076"/>
          <ac:spMkLst>
            <pc:docMk/>
            <pc:sldMk cId="3402703609" sldId="261"/>
            <ac:spMk id="62" creationId="{DF4A6D11-830C-26CE-0054-0EC159013463}"/>
          </ac:spMkLst>
        </pc:spChg>
        <pc:spChg chg="add mod">
          <ac:chgData name="Adam Šmelko" userId="38e5c6890f286da8" providerId="LiveId" clId="{D62CAD82-9374-49C1-9085-AFC716D68449}" dt="2024-09-23T07:21:17.082" v="3720" actId="1076"/>
          <ac:spMkLst>
            <pc:docMk/>
            <pc:sldMk cId="3402703609" sldId="261"/>
            <ac:spMk id="63" creationId="{66290148-3D5E-3C1F-7119-6CBC282554DE}"/>
          </ac:spMkLst>
        </pc:spChg>
        <pc:spChg chg="add mod">
          <ac:chgData name="Adam Šmelko" userId="38e5c6890f286da8" providerId="LiveId" clId="{D62CAD82-9374-49C1-9085-AFC716D68449}" dt="2024-09-23T07:21:17.082" v="3720" actId="1076"/>
          <ac:spMkLst>
            <pc:docMk/>
            <pc:sldMk cId="3402703609" sldId="261"/>
            <ac:spMk id="64" creationId="{A350248C-231D-EFE0-263A-1769D5538437}"/>
          </ac:spMkLst>
        </pc:spChg>
        <pc:spChg chg="add mod">
          <ac:chgData name="Adam Šmelko" userId="38e5c6890f286da8" providerId="LiveId" clId="{D62CAD82-9374-49C1-9085-AFC716D68449}" dt="2024-09-23T07:21:17.082" v="3720" actId="1076"/>
          <ac:spMkLst>
            <pc:docMk/>
            <pc:sldMk cId="3402703609" sldId="261"/>
            <ac:spMk id="65" creationId="{D6BBEC2A-9C91-C704-1FED-DF8708907033}"/>
          </ac:spMkLst>
        </pc:spChg>
        <pc:spChg chg="add mod">
          <ac:chgData name="Adam Šmelko" userId="38e5c6890f286da8" providerId="LiveId" clId="{D62CAD82-9374-49C1-9085-AFC716D68449}" dt="2024-09-23T07:21:17.082" v="3720" actId="1076"/>
          <ac:spMkLst>
            <pc:docMk/>
            <pc:sldMk cId="3402703609" sldId="261"/>
            <ac:spMk id="66" creationId="{D3CAE83E-7CBA-4C88-FA62-E15CAAAD07EF}"/>
          </ac:spMkLst>
        </pc:spChg>
        <pc:spChg chg="add mod">
          <ac:chgData name="Adam Šmelko" userId="38e5c6890f286da8" providerId="LiveId" clId="{D62CAD82-9374-49C1-9085-AFC716D68449}" dt="2024-09-23T07:21:17.082" v="3720" actId="1076"/>
          <ac:spMkLst>
            <pc:docMk/>
            <pc:sldMk cId="3402703609" sldId="261"/>
            <ac:spMk id="67" creationId="{F4FD5C46-0D70-B24B-E278-AB249A7F9B1C}"/>
          </ac:spMkLst>
        </pc:spChg>
        <pc:spChg chg="add mod">
          <ac:chgData name="Adam Šmelko" userId="38e5c6890f286da8" providerId="LiveId" clId="{D62CAD82-9374-49C1-9085-AFC716D68449}" dt="2024-09-23T07:21:17.082" v="3720" actId="1076"/>
          <ac:spMkLst>
            <pc:docMk/>
            <pc:sldMk cId="3402703609" sldId="261"/>
            <ac:spMk id="68" creationId="{7530095C-CCCD-EE6B-A0AC-A00ECC316881}"/>
          </ac:spMkLst>
        </pc:spChg>
        <pc:spChg chg="add mod">
          <ac:chgData name="Adam Šmelko" userId="38e5c6890f286da8" providerId="LiveId" clId="{D62CAD82-9374-49C1-9085-AFC716D68449}" dt="2024-09-23T07:21:17.082" v="3720" actId="1076"/>
          <ac:spMkLst>
            <pc:docMk/>
            <pc:sldMk cId="3402703609" sldId="261"/>
            <ac:spMk id="69" creationId="{C972F55F-F658-30DF-C729-C3F3788905C7}"/>
          </ac:spMkLst>
        </pc:spChg>
        <pc:spChg chg="add mod">
          <ac:chgData name="Adam Šmelko" userId="38e5c6890f286da8" providerId="LiveId" clId="{D62CAD82-9374-49C1-9085-AFC716D68449}" dt="2024-09-23T07:21:17.082" v="3720" actId="1076"/>
          <ac:spMkLst>
            <pc:docMk/>
            <pc:sldMk cId="3402703609" sldId="261"/>
            <ac:spMk id="70" creationId="{EA74FEF0-A944-7DD3-04A5-730318C54B94}"/>
          </ac:spMkLst>
        </pc:spChg>
        <pc:spChg chg="add mod">
          <ac:chgData name="Adam Šmelko" userId="38e5c6890f286da8" providerId="LiveId" clId="{D62CAD82-9374-49C1-9085-AFC716D68449}" dt="2024-09-23T07:21:17.082" v="3720" actId="1076"/>
          <ac:spMkLst>
            <pc:docMk/>
            <pc:sldMk cId="3402703609" sldId="261"/>
            <ac:spMk id="71" creationId="{BF4757E3-E31A-7800-BA57-3708210AD4B2}"/>
          </ac:spMkLst>
        </pc:spChg>
        <pc:spChg chg="add mod">
          <ac:chgData name="Adam Šmelko" userId="38e5c6890f286da8" providerId="LiveId" clId="{D62CAD82-9374-49C1-9085-AFC716D68449}" dt="2024-09-23T07:21:17.082" v="3720" actId="1076"/>
          <ac:spMkLst>
            <pc:docMk/>
            <pc:sldMk cId="3402703609" sldId="261"/>
            <ac:spMk id="72" creationId="{30EB912E-2A8A-B21D-9A58-531D1198EE21}"/>
          </ac:spMkLst>
        </pc:spChg>
        <pc:spChg chg="add mod">
          <ac:chgData name="Adam Šmelko" userId="38e5c6890f286da8" providerId="LiveId" clId="{D62CAD82-9374-49C1-9085-AFC716D68449}" dt="2024-09-23T07:21:17.082" v="3720" actId="1076"/>
          <ac:spMkLst>
            <pc:docMk/>
            <pc:sldMk cId="3402703609" sldId="261"/>
            <ac:spMk id="73" creationId="{D78DC9E3-FA03-ACA9-B010-EF70093D92E4}"/>
          </ac:spMkLst>
        </pc:spChg>
        <pc:spChg chg="add mod">
          <ac:chgData name="Adam Šmelko" userId="38e5c6890f286da8" providerId="LiveId" clId="{D62CAD82-9374-49C1-9085-AFC716D68449}" dt="2024-09-23T07:21:17.082" v="3720" actId="1076"/>
          <ac:spMkLst>
            <pc:docMk/>
            <pc:sldMk cId="3402703609" sldId="261"/>
            <ac:spMk id="74" creationId="{BD0B1CA6-55E8-8C44-5F0B-034507E9ECAA}"/>
          </ac:spMkLst>
        </pc:spChg>
        <pc:spChg chg="add mod">
          <ac:chgData name="Adam Šmelko" userId="38e5c6890f286da8" providerId="LiveId" clId="{D62CAD82-9374-49C1-9085-AFC716D68449}" dt="2024-09-23T07:21:17.082" v="3720" actId="1076"/>
          <ac:spMkLst>
            <pc:docMk/>
            <pc:sldMk cId="3402703609" sldId="261"/>
            <ac:spMk id="75" creationId="{23988D3A-C45A-E7CB-11D5-51A562443F09}"/>
          </ac:spMkLst>
        </pc:spChg>
        <pc:spChg chg="add mod">
          <ac:chgData name="Adam Šmelko" userId="38e5c6890f286da8" providerId="LiveId" clId="{D62CAD82-9374-49C1-9085-AFC716D68449}" dt="2024-09-23T07:21:17.082" v="3720" actId="1076"/>
          <ac:spMkLst>
            <pc:docMk/>
            <pc:sldMk cId="3402703609" sldId="261"/>
            <ac:spMk id="76" creationId="{FD9C8E35-40EE-FEC2-A809-D2499427467A}"/>
          </ac:spMkLst>
        </pc:spChg>
        <pc:spChg chg="add mod">
          <ac:chgData name="Adam Šmelko" userId="38e5c6890f286da8" providerId="LiveId" clId="{D62CAD82-9374-49C1-9085-AFC716D68449}" dt="2024-09-23T07:21:16.510" v="3718" actId="1076"/>
          <ac:spMkLst>
            <pc:docMk/>
            <pc:sldMk cId="3402703609" sldId="261"/>
            <ac:spMk id="77" creationId="{1520FCA7-6E7D-BF91-610E-A787B7A237C7}"/>
          </ac:spMkLst>
        </pc:spChg>
        <pc:spChg chg="add mod">
          <ac:chgData name="Adam Šmelko" userId="38e5c6890f286da8" providerId="LiveId" clId="{D62CAD82-9374-49C1-9085-AFC716D68449}" dt="2024-09-23T07:21:16.510" v="3718" actId="1076"/>
          <ac:spMkLst>
            <pc:docMk/>
            <pc:sldMk cId="3402703609" sldId="261"/>
            <ac:spMk id="78" creationId="{8ED2DE73-B784-1425-3887-AFCE33FE4C5A}"/>
          </ac:spMkLst>
        </pc:spChg>
        <pc:spChg chg="add mod">
          <ac:chgData name="Adam Šmelko" userId="38e5c6890f286da8" providerId="LiveId" clId="{D62CAD82-9374-49C1-9085-AFC716D68449}" dt="2024-09-23T07:21:16.510" v="3718" actId="1076"/>
          <ac:spMkLst>
            <pc:docMk/>
            <pc:sldMk cId="3402703609" sldId="261"/>
            <ac:spMk id="79" creationId="{6CC4E06F-0576-5E9C-97B8-6C6257B41FD7}"/>
          </ac:spMkLst>
        </pc:spChg>
        <pc:spChg chg="add mod">
          <ac:chgData name="Adam Šmelko" userId="38e5c6890f286da8" providerId="LiveId" clId="{D62CAD82-9374-49C1-9085-AFC716D68449}" dt="2024-09-23T07:21:16.510" v="3718" actId="1076"/>
          <ac:spMkLst>
            <pc:docMk/>
            <pc:sldMk cId="3402703609" sldId="261"/>
            <ac:spMk id="80" creationId="{A885D5CF-9647-34B9-EEEE-5C8A61D08B96}"/>
          </ac:spMkLst>
        </pc:spChg>
        <pc:spChg chg="add mod">
          <ac:chgData name="Adam Šmelko" userId="38e5c6890f286da8" providerId="LiveId" clId="{D62CAD82-9374-49C1-9085-AFC716D68449}" dt="2024-09-23T07:21:16.510" v="3718" actId="1076"/>
          <ac:spMkLst>
            <pc:docMk/>
            <pc:sldMk cId="3402703609" sldId="261"/>
            <ac:spMk id="81" creationId="{40E76702-03F8-E83A-A554-7BB61A8CD0AD}"/>
          </ac:spMkLst>
        </pc:spChg>
        <pc:spChg chg="add mod">
          <ac:chgData name="Adam Šmelko" userId="38e5c6890f286da8" providerId="LiveId" clId="{D62CAD82-9374-49C1-9085-AFC716D68449}" dt="2024-09-23T07:21:16.510" v="3718" actId="1076"/>
          <ac:spMkLst>
            <pc:docMk/>
            <pc:sldMk cId="3402703609" sldId="261"/>
            <ac:spMk id="82" creationId="{CED10885-9FB1-B203-200C-D8AC4F0D4408}"/>
          </ac:spMkLst>
        </pc:spChg>
        <pc:spChg chg="add mod">
          <ac:chgData name="Adam Šmelko" userId="38e5c6890f286da8" providerId="LiveId" clId="{D62CAD82-9374-49C1-9085-AFC716D68449}" dt="2024-09-23T07:21:16.510" v="3718" actId="1076"/>
          <ac:spMkLst>
            <pc:docMk/>
            <pc:sldMk cId="3402703609" sldId="261"/>
            <ac:spMk id="83" creationId="{0A07B411-6DAB-2C32-D5A4-11FC20D7BD83}"/>
          </ac:spMkLst>
        </pc:spChg>
        <pc:spChg chg="add mod">
          <ac:chgData name="Adam Šmelko" userId="38e5c6890f286da8" providerId="LiveId" clId="{D62CAD82-9374-49C1-9085-AFC716D68449}" dt="2024-09-23T07:21:16.510" v="3718" actId="1076"/>
          <ac:spMkLst>
            <pc:docMk/>
            <pc:sldMk cId="3402703609" sldId="261"/>
            <ac:spMk id="84" creationId="{82AF00C4-D9F3-2051-2C1E-BD066BB9C688}"/>
          </ac:spMkLst>
        </pc:spChg>
        <pc:spChg chg="add mod">
          <ac:chgData name="Adam Šmelko" userId="38e5c6890f286da8" providerId="LiveId" clId="{D62CAD82-9374-49C1-9085-AFC716D68449}" dt="2024-09-23T07:21:16.510" v="3718" actId="1076"/>
          <ac:spMkLst>
            <pc:docMk/>
            <pc:sldMk cId="3402703609" sldId="261"/>
            <ac:spMk id="85" creationId="{0E02E9A3-58BC-C0DC-70A8-9B66A9A12D18}"/>
          </ac:spMkLst>
        </pc:spChg>
        <pc:spChg chg="add mod">
          <ac:chgData name="Adam Šmelko" userId="38e5c6890f286da8" providerId="LiveId" clId="{D62CAD82-9374-49C1-9085-AFC716D68449}" dt="2024-09-23T07:21:16.510" v="3718" actId="1076"/>
          <ac:spMkLst>
            <pc:docMk/>
            <pc:sldMk cId="3402703609" sldId="261"/>
            <ac:spMk id="86" creationId="{34C8EB51-2E43-4DB4-9DEE-B8A31CBF8E46}"/>
          </ac:spMkLst>
        </pc:spChg>
        <pc:spChg chg="add mod">
          <ac:chgData name="Adam Šmelko" userId="38e5c6890f286da8" providerId="LiveId" clId="{D62CAD82-9374-49C1-9085-AFC716D68449}" dt="2024-09-23T07:21:16.510" v="3718" actId="1076"/>
          <ac:spMkLst>
            <pc:docMk/>
            <pc:sldMk cId="3402703609" sldId="261"/>
            <ac:spMk id="87" creationId="{5A00D583-AA62-3E60-EA22-C000B4CE2A16}"/>
          </ac:spMkLst>
        </pc:spChg>
        <pc:spChg chg="add mod">
          <ac:chgData name="Adam Šmelko" userId="38e5c6890f286da8" providerId="LiveId" clId="{D62CAD82-9374-49C1-9085-AFC716D68449}" dt="2024-09-23T07:21:16.510" v="3718" actId="1076"/>
          <ac:spMkLst>
            <pc:docMk/>
            <pc:sldMk cId="3402703609" sldId="261"/>
            <ac:spMk id="88" creationId="{363582E5-9334-3960-C3FD-BB5BBA3A33AE}"/>
          </ac:spMkLst>
        </pc:spChg>
        <pc:spChg chg="add mod">
          <ac:chgData name="Adam Šmelko" userId="38e5c6890f286da8" providerId="LiveId" clId="{D62CAD82-9374-49C1-9085-AFC716D68449}" dt="2024-09-23T07:21:16.510" v="3718" actId="1076"/>
          <ac:spMkLst>
            <pc:docMk/>
            <pc:sldMk cId="3402703609" sldId="261"/>
            <ac:spMk id="89" creationId="{C4385A88-7C45-CD18-6B26-9C70CC0262FC}"/>
          </ac:spMkLst>
        </pc:spChg>
        <pc:spChg chg="add mod">
          <ac:chgData name="Adam Šmelko" userId="38e5c6890f286da8" providerId="LiveId" clId="{D62CAD82-9374-49C1-9085-AFC716D68449}" dt="2024-09-23T07:21:16.510" v="3718" actId="1076"/>
          <ac:spMkLst>
            <pc:docMk/>
            <pc:sldMk cId="3402703609" sldId="261"/>
            <ac:spMk id="90" creationId="{3FAF41BC-6E33-8E11-7C5C-3D77ADBC9112}"/>
          </ac:spMkLst>
        </pc:spChg>
        <pc:spChg chg="add mod">
          <ac:chgData name="Adam Šmelko" userId="38e5c6890f286da8" providerId="LiveId" clId="{D62CAD82-9374-49C1-9085-AFC716D68449}" dt="2024-09-23T07:21:16.510" v="3718" actId="1076"/>
          <ac:spMkLst>
            <pc:docMk/>
            <pc:sldMk cId="3402703609" sldId="261"/>
            <ac:spMk id="91" creationId="{028250FD-2855-6A4C-5C52-63076898C2A7}"/>
          </ac:spMkLst>
        </pc:spChg>
        <pc:spChg chg="add mod">
          <ac:chgData name="Adam Šmelko" userId="38e5c6890f286da8" providerId="LiveId" clId="{D62CAD82-9374-49C1-9085-AFC716D68449}" dt="2024-09-23T07:21:16.510" v="3718" actId="1076"/>
          <ac:spMkLst>
            <pc:docMk/>
            <pc:sldMk cId="3402703609" sldId="261"/>
            <ac:spMk id="92" creationId="{60732AC1-49BA-17AD-3387-6F7F6583D91A}"/>
          </ac:spMkLst>
        </pc:spChg>
        <pc:spChg chg="add mod">
          <ac:chgData name="Adam Šmelko" userId="38e5c6890f286da8" providerId="LiveId" clId="{D62CAD82-9374-49C1-9085-AFC716D68449}" dt="2024-09-23T07:21:16.510" v="3718" actId="1076"/>
          <ac:spMkLst>
            <pc:docMk/>
            <pc:sldMk cId="3402703609" sldId="261"/>
            <ac:spMk id="93" creationId="{CCB5F77E-E94F-1C38-6B24-24BDF389EE92}"/>
          </ac:spMkLst>
        </pc:spChg>
        <pc:spChg chg="add mod">
          <ac:chgData name="Adam Šmelko" userId="38e5c6890f286da8" providerId="LiveId" clId="{D62CAD82-9374-49C1-9085-AFC716D68449}" dt="2024-09-23T07:21:16.510" v="3718" actId="1076"/>
          <ac:spMkLst>
            <pc:docMk/>
            <pc:sldMk cId="3402703609" sldId="261"/>
            <ac:spMk id="94" creationId="{A3E0135E-C26B-0A29-CD1D-CBF9C7379F2D}"/>
          </ac:spMkLst>
        </pc:spChg>
        <pc:spChg chg="add mod">
          <ac:chgData name="Adam Šmelko" userId="38e5c6890f286da8" providerId="LiveId" clId="{D62CAD82-9374-49C1-9085-AFC716D68449}" dt="2024-09-23T07:21:16.510" v="3718" actId="1076"/>
          <ac:spMkLst>
            <pc:docMk/>
            <pc:sldMk cId="3402703609" sldId="261"/>
            <ac:spMk id="95" creationId="{E8896203-496C-2D45-6737-66671494FAF8}"/>
          </ac:spMkLst>
        </pc:spChg>
        <pc:spChg chg="add mod">
          <ac:chgData name="Adam Šmelko" userId="38e5c6890f286da8" providerId="LiveId" clId="{D62CAD82-9374-49C1-9085-AFC716D68449}" dt="2024-09-23T07:21:16.510" v="3718" actId="1076"/>
          <ac:spMkLst>
            <pc:docMk/>
            <pc:sldMk cId="3402703609" sldId="261"/>
            <ac:spMk id="96" creationId="{3D4850D8-2359-3B3B-64F1-82EFF759B2C4}"/>
          </ac:spMkLst>
        </pc:spChg>
        <pc:spChg chg="add mod">
          <ac:chgData name="Adam Šmelko" userId="38e5c6890f286da8" providerId="LiveId" clId="{D62CAD82-9374-49C1-9085-AFC716D68449}" dt="2024-09-23T07:21:16.510" v="3718" actId="1076"/>
          <ac:spMkLst>
            <pc:docMk/>
            <pc:sldMk cId="3402703609" sldId="261"/>
            <ac:spMk id="97" creationId="{5DB9A4EA-FF2F-CFF8-9E67-EAF0F1543F7C}"/>
          </ac:spMkLst>
        </pc:spChg>
        <pc:spChg chg="add mod">
          <ac:chgData name="Adam Šmelko" userId="38e5c6890f286da8" providerId="LiveId" clId="{D62CAD82-9374-49C1-9085-AFC716D68449}" dt="2024-09-23T07:21:16.510" v="3718" actId="1076"/>
          <ac:spMkLst>
            <pc:docMk/>
            <pc:sldMk cId="3402703609" sldId="261"/>
            <ac:spMk id="98" creationId="{D76492D0-9B75-C04E-F848-8EECC95D3994}"/>
          </ac:spMkLst>
        </pc:spChg>
        <pc:spChg chg="add mod">
          <ac:chgData name="Adam Šmelko" userId="38e5c6890f286da8" providerId="LiveId" clId="{D62CAD82-9374-49C1-9085-AFC716D68449}" dt="2024-09-23T07:21:16.510" v="3718" actId="1076"/>
          <ac:spMkLst>
            <pc:docMk/>
            <pc:sldMk cId="3402703609" sldId="261"/>
            <ac:spMk id="99" creationId="{7FB2E19C-B247-A5E9-E8E9-AA2BFFE2D703}"/>
          </ac:spMkLst>
        </pc:spChg>
        <pc:spChg chg="add mod">
          <ac:chgData name="Adam Šmelko" userId="38e5c6890f286da8" providerId="LiveId" clId="{D62CAD82-9374-49C1-9085-AFC716D68449}" dt="2024-09-23T07:21:16.510" v="3718" actId="1076"/>
          <ac:spMkLst>
            <pc:docMk/>
            <pc:sldMk cId="3402703609" sldId="261"/>
            <ac:spMk id="100" creationId="{DA3A2DB5-7384-F2EE-5F47-627A17D7D201}"/>
          </ac:spMkLst>
        </pc:spChg>
        <pc:spChg chg="add mod">
          <ac:chgData name="Adam Šmelko" userId="38e5c6890f286da8" providerId="LiveId" clId="{D62CAD82-9374-49C1-9085-AFC716D68449}" dt="2024-09-23T07:21:16.510" v="3718" actId="1076"/>
          <ac:spMkLst>
            <pc:docMk/>
            <pc:sldMk cId="3402703609" sldId="261"/>
            <ac:spMk id="101" creationId="{10371A74-2DDC-43FA-DBF6-1DE0302F2E31}"/>
          </ac:spMkLst>
        </pc:spChg>
        <pc:spChg chg="add mod">
          <ac:chgData name="Adam Šmelko" userId="38e5c6890f286da8" providerId="LiveId" clId="{D62CAD82-9374-49C1-9085-AFC716D68449}" dt="2024-09-23T07:21:16.510" v="3718" actId="1076"/>
          <ac:spMkLst>
            <pc:docMk/>
            <pc:sldMk cId="3402703609" sldId="261"/>
            <ac:spMk id="102" creationId="{86D906E2-90D1-E2F1-36BF-8C05FDC5204A}"/>
          </ac:spMkLst>
        </pc:spChg>
        <pc:spChg chg="add mod">
          <ac:chgData name="Adam Šmelko" userId="38e5c6890f286da8" providerId="LiveId" clId="{D62CAD82-9374-49C1-9085-AFC716D68449}" dt="2024-09-23T07:21:16.510" v="3718" actId="1076"/>
          <ac:spMkLst>
            <pc:docMk/>
            <pc:sldMk cId="3402703609" sldId="261"/>
            <ac:spMk id="103" creationId="{F9E8A5F0-DC5C-01C1-01E5-8E9997687D17}"/>
          </ac:spMkLst>
        </pc:spChg>
        <pc:spChg chg="add mod">
          <ac:chgData name="Adam Šmelko" userId="38e5c6890f286da8" providerId="LiveId" clId="{D62CAD82-9374-49C1-9085-AFC716D68449}" dt="2024-09-23T07:21:16.510" v="3718" actId="1076"/>
          <ac:spMkLst>
            <pc:docMk/>
            <pc:sldMk cId="3402703609" sldId="261"/>
            <ac:spMk id="104" creationId="{FD7FFDAA-FE81-4139-236C-E2463365B632}"/>
          </ac:spMkLst>
        </pc:spChg>
        <pc:spChg chg="add mod">
          <ac:chgData name="Adam Šmelko" userId="38e5c6890f286da8" providerId="LiveId" clId="{D62CAD82-9374-49C1-9085-AFC716D68449}" dt="2024-09-23T07:21:16.510" v="3718" actId="1076"/>
          <ac:spMkLst>
            <pc:docMk/>
            <pc:sldMk cId="3402703609" sldId="261"/>
            <ac:spMk id="105" creationId="{0944362B-F265-14CF-3F61-8332FC071B0D}"/>
          </ac:spMkLst>
        </pc:spChg>
        <pc:spChg chg="add mod">
          <ac:chgData name="Adam Šmelko" userId="38e5c6890f286da8" providerId="LiveId" clId="{D62CAD82-9374-49C1-9085-AFC716D68449}" dt="2024-09-23T07:21:16.510" v="3718" actId="1076"/>
          <ac:spMkLst>
            <pc:docMk/>
            <pc:sldMk cId="3402703609" sldId="261"/>
            <ac:spMk id="106" creationId="{499F98D8-068A-BFD7-E496-7B3F4DB913A8}"/>
          </ac:spMkLst>
        </pc:spChg>
        <pc:spChg chg="add mod">
          <ac:chgData name="Adam Šmelko" userId="38e5c6890f286da8" providerId="LiveId" clId="{D62CAD82-9374-49C1-9085-AFC716D68449}" dt="2024-09-23T07:21:16.510" v="3718" actId="1076"/>
          <ac:spMkLst>
            <pc:docMk/>
            <pc:sldMk cId="3402703609" sldId="261"/>
            <ac:spMk id="107" creationId="{863E2959-DAFE-28A3-619E-7FEA4409855C}"/>
          </ac:spMkLst>
        </pc:spChg>
        <pc:spChg chg="add mod">
          <ac:chgData name="Adam Šmelko" userId="38e5c6890f286da8" providerId="LiveId" clId="{D62CAD82-9374-49C1-9085-AFC716D68449}" dt="2024-09-23T07:21:16.510" v="3718" actId="1076"/>
          <ac:spMkLst>
            <pc:docMk/>
            <pc:sldMk cId="3402703609" sldId="261"/>
            <ac:spMk id="108" creationId="{055E211A-B195-502D-BF0E-00A5600F4C5C}"/>
          </ac:spMkLst>
        </pc:spChg>
        <pc:spChg chg="add mod">
          <ac:chgData name="Adam Šmelko" userId="38e5c6890f286da8" providerId="LiveId" clId="{D62CAD82-9374-49C1-9085-AFC716D68449}" dt="2024-09-23T07:21:16.510" v="3718" actId="1076"/>
          <ac:spMkLst>
            <pc:docMk/>
            <pc:sldMk cId="3402703609" sldId="261"/>
            <ac:spMk id="109" creationId="{CA8C7CC3-6917-8464-CE5A-30D9903F8E25}"/>
          </ac:spMkLst>
        </pc:spChg>
        <pc:spChg chg="add mod">
          <ac:chgData name="Adam Šmelko" userId="38e5c6890f286da8" providerId="LiveId" clId="{D62CAD82-9374-49C1-9085-AFC716D68449}" dt="2024-09-23T07:21:16.510" v="3718" actId="1076"/>
          <ac:spMkLst>
            <pc:docMk/>
            <pc:sldMk cId="3402703609" sldId="261"/>
            <ac:spMk id="110" creationId="{69054F22-69EF-58C6-2C35-B9BE5FD83821}"/>
          </ac:spMkLst>
        </pc:spChg>
        <pc:spChg chg="add mod">
          <ac:chgData name="Adam Šmelko" userId="38e5c6890f286da8" providerId="LiveId" clId="{D62CAD82-9374-49C1-9085-AFC716D68449}" dt="2024-09-23T07:21:16.510" v="3718" actId="1076"/>
          <ac:spMkLst>
            <pc:docMk/>
            <pc:sldMk cId="3402703609" sldId="261"/>
            <ac:spMk id="111" creationId="{8C570062-EE6C-BE2B-6948-558EF285E319}"/>
          </ac:spMkLst>
        </pc:spChg>
        <pc:spChg chg="add mod">
          <ac:chgData name="Adam Šmelko" userId="38e5c6890f286da8" providerId="LiveId" clId="{D62CAD82-9374-49C1-9085-AFC716D68449}" dt="2024-09-23T07:21:16.510" v="3718" actId="1076"/>
          <ac:spMkLst>
            <pc:docMk/>
            <pc:sldMk cId="3402703609" sldId="261"/>
            <ac:spMk id="112" creationId="{DFBAFE5F-7766-DE3E-84BC-894CD7303DF4}"/>
          </ac:spMkLst>
        </pc:spChg>
        <pc:spChg chg="add mod">
          <ac:chgData name="Adam Šmelko" userId="38e5c6890f286da8" providerId="LiveId" clId="{D62CAD82-9374-49C1-9085-AFC716D68449}" dt="2024-09-23T07:21:16.510" v="3718" actId="1076"/>
          <ac:spMkLst>
            <pc:docMk/>
            <pc:sldMk cId="3402703609" sldId="261"/>
            <ac:spMk id="113" creationId="{C719798D-E507-437A-71FB-947680665FD2}"/>
          </ac:spMkLst>
        </pc:spChg>
        <pc:spChg chg="add mod">
          <ac:chgData name="Adam Šmelko" userId="38e5c6890f286da8" providerId="LiveId" clId="{D62CAD82-9374-49C1-9085-AFC716D68449}" dt="2024-09-23T07:21:16.510" v="3718" actId="1076"/>
          <ac:spMkLst>
            <pc:docMk/>
            <pc:sldMk cId="3402703609" sldId="261"/>
            <ac:spMk id="114" creationId="{94D87C30-F957-CCF8-FF59-6A1391425542}"/>
          </ac:spMkLst>
        </pc:spChg>
        <pc:spChg chg="add mod">
          <ac:chgData name="Adam Šmelko" userId="38e5c6890f286da8" providerId="LiveId" clId="{D62CAD82-9374-49C1-9085-AFC716D68449}" dt="2024-09-23T07:21:16.510" v="3718" actId="1076"/>
          <ac:spMkLst>
            <pc:docMk/>
            <pc:sldMk cId="3402703609" sldId="261"/>
            <ac:spMk id="115" creationId="{3B1D20D8-04EA-833F-A49D-2F7369CADABA}"/>
          </ac:spMkLst>
        </pc:spChg>
        <pc:spChg chg="add mod">
          <ac:chgData name="Adam Šmelko" userId="38e5c6890f286da8" providerId="LiveId" clId="{D62CAD82-9374-49C1-9085-AFC716D68449}" dt="2024-09-23T07:21:16.510" v="3718" actId="1076"/>
          <ac:spMkLst>
            <pc:docMk/>
            <pc:sldMk cId="3402703609" sldId="261"/>
            <ac:spMk id="116" creationId="{32E7326C-DB5A-8984-5F95-446A1B5E5449}"/>
          </ac:spMkLst>
        </pc:spChg>
        <pc:spChg chg="add mod">
          <ac:chgData name="Adam Šmelko" userId="38e5c6890f286da8" providerId="LiveId" clId="{D62CAD82-9374-49C1-9085-AFC716D68449}" dt="2024-09-23T07:21:16.510" v="3718" actId="1076"/>
          <ac:spMkLst>
            <pc:docMk/>
            <pc:sldMk cId="3402703609" sldId="261"/>
            <ac:spMk id="117" creationId="{700386A1-8043-49D6-0062-AF7319D44C0D}"/>
          </ac:spMkLst>
        </pc:spChg>
        <pc:spChg chg="add mod">
          <ac:chgData name="Adam Šmelko" userId="38e5c6890f286da8" providerId="LiveId" clId="{D62CAD82-9374-49C1-9085-AFC716D68449}" dt="2024-09-23T07:21:16.510" v="3718" actId="1076"/>
          <ac:spMkLst>
            <pc:docMk/>
            <pc:sldMk cId="3402703609" sldId="261"/>
            <ac:spMk id="118" creationId="{AFB9DFB3-5477-A124-F629-80017DC43359}"/>
          </ac:spMkLst>
        </pc:spChg>
        <pc:spChg chg="add mod">
          <ac:chgData name="Adam Šmelko" userId="38e5c6890f286da8" providerId="LiveId" clId="{D62CAD82-9374-49C1-9085-AFC716D68449}" dt="2024-09-23T07:21:16.510" v="3718" actId="1076"/>
          <ac:spMkLst>
            <pc:docMk/>
            <pc:sldMk cId="3402703609" sldId="261"/>
            <ac:spMk id="119" creationId="{B3380F02-EA7E-FECF-1F8E-8A71F10C3456}"/>
          </ac:spMkLst>
        </pc:spChg>
        <pc:spChg chg="add mod">
          <ac:chgData name="Adam Šmelko" userId="38e5c6890f286da8" providerId="LiveId" clId="{D62CAD82-9374-49C1-9085-AFC716D68449}" dt="2024-09-23T07:21:16.510" v="3718" actId="1076"/>
          <ac:spMkLst>
            <pc:docMk/>
            <pc:sldMk cId="3402703609" sldId="261"/>
            <ac:spMk id="120" creationId="{81C9970D-096D-33E6-42FD-1DFA435AB31E}"/>
          </ac:spMkLst>
        </pc:spChg>
        <pc:spChg chg="add mod">
          <ac:chgData name="Adam Šmelko" userId="38e5c6890f286da8" providerId="LiveId" clId="{D62CAD82-9374-49C1-9085-AFC716D68449}" dt="2024-09-23T07:21:16.510" v="3718" actId="1076"/>
          <ac:spMkLst>
            <pc:docMk/>
            <pc:sldMk cId="3402703609" sldId="261"/>
            <ac:spMk id="121" creationId="{13244744-22AB-FF04-EE60-A1B1E1B30DB6}"/>
          </ac:spMkLst>
        </pc:spChg>
        <pc:spChg chg="add mod">
          <ac:chgData name="Adam Šmelko" userId="38e5c6890f286da8" providerId="LiveId" clId="{D62CAD82-9374-49C1-9085-AFC716D68449}" dt="2024-09-23T07:21:16.510" v="3718" actId="1076"/>
          <ac:spMkLst>
            <pc:docMk/>
            <pc:sldMk cId="3402703609" sldId="261"/>
            <ac:spMk id="122" creationId="{CC89CF6D-B343-AF9C-3FF4-71BC3593C194}"/>
          </ac:spMkLst>
        </pc:spChg>
        <pc:spChg chg="add mod">
          <ac:chgData name="Adam Šmelko" userId="38e5c6890f286da8" providerId="LiveId" clId="{D62CAD82-9374-49C1-9085-AFC716D68449}" dt="2024-09-23T07:21:16.510" v="3718" actId="1076"/>
          <ac:spMkLst>
            <pc:docMk/>
            <pc:sldMk cId="3402703609" sldId="261"/>
            <ac:spMk id="123" creationId="{78B440C7-6CCF-5AC0-7BC9-B30012498C46}"/>
          </ac:spMkLst>
        </pc:spChg>
        <pc:spChg chg="add mod">
          <ac:chgData name="Adam Šmelko" userId="38e5c6890f286da8" providerId="LiveId" clId="{D62CAD82-9374-49C1-9085-AFC716D68449}" dt="2024-09-23T07:21:16.510" v="3718" actId="1076"/>
          <ac:spMkLst>
            <pc:docMk/>
            <pc:sldMk cId="3402703609" sldId="261"/>
            <ac:spMk id="124" creationId="{0369DC8F-E904-0FD8-A353-F939CA4BA039}"/>
          </ac:spMkLst>
        </pc:spChg>
        <pc:spChg chg="add mod">
          <ac:chgData name="Adam Šmelko" userId="38e5c6890f286da8" providerId="LiveId" clId="{D62CAD82-9374-49C1-9085-AFC716D68449}" dt="2024-09-23T07:22:46.457" v="3750" actId="1076"/>
          <ac:spMkLst>
            <pc:docMk/>
            <pc:sldMk cId="3402703609" sldId="261"/>
            <ac:spMk id="125" creationId="{F11AAA4B-30A7-A16F-4104-1C07DA571CC3}"/>
          </ac:spMkLst>
        </pc:spChg>
        <pc:spChg chg="add mod">
          <ac:chgData name="Adam Šmelko" userId="38e5c6890f286da8" providerId="LiveId" clId="{D62CAD82-9374-49C1-9085-AFC716D68449}" dt="2024-09-23T07:22:46.457" v="3750" actId="1076"/>
          <ac:spMkLst>
            <pc:docMk/>
            <pc:sldMk cId="3402703609" sldId="261"/>
            <ac:spMk id="126" creationId="{68E30FF8-0CE5-66DF-6966-A3A15882868F}"/>
          </ac:spMkLst>
        </pc:spChg>
        <pc:spChg chg="add mod">
          <ac:chgData name="Adam Šmelko" userId="38e5c6890f286da8" providerId="LiveId" clId="{D62CAD82-9374-49C1-9085-AFC716D68449}" dt="2024-09-23T07:22:46.457" v="3750" actId="1076"/>
          <ac:spMkLst>
            <pc:docMk/>
            <pc:sldMk cId="3402703609" sldId="261"/>
            <ac:spMk id="127" creationId="{3E8FE7BF-B4EE-04C0-E1FC-E743D0EEB148}"/>
          </ac:spMkLst>
        </pc:spChg>
        <pc:spChg chg="add mod">
          <ac:chgData name="Adam Šmelko" userId="38e5c6890f286da8" providerId="LiveId" clId="{D62CAD82-9374-49C1-9085-AFC716D68449}" dt="2024-09-23T07:21:52.169" v="3737" actId="1076"/>
          <ac:spMkLst>
            <pc:docMk/>
            <pc:sldMk cId="3402703609" sldId="261"/>
            <ac:spMk id="128" creationId="{9A098B15-B850-B671-9AC9-AE42A4DA1A5E}"/>
          </ac:spMkLst>
        </pc:spChg>
        <pc:spChg chg="add mod">
          <ac:chgData name="Adam Šmelko" userId="38e5c6890f286da8" providerId="LiveId" clId="{D62CAD82-9374-49C1-9085-AFC716D68449}" dt="2024-09-23T07:21:52.169" v="3737" actId="1076"/>
          <ac:spMkLst>
            <pc:docMk/>
            <pc:sldMk cId="3402703609" sldId="261"/>
            <ac:spMk id="129" creationId="{17043117-B19B-1431-2911-476E649E475D}"/>
          </ac:spMkLst>
        </pc:spChg>
        <pc:spChg chg="add mod">
          <ac:chgData name="Adam Šmelko" userId="38e5c6890f286da8" providerId="LiveId" clId="{D62CAD82-9374-49C1-9085-AFC716D68449}" dt="2024-09-23T07:21:52.169" v="3737" actId="1076"/>
          <ac:spMkLst>
            <pc:docMk/>
            <pc:sldMk cId="3402703609" sldId="261"/>
            <ac:spMk id="130" creationId="{19F341E2-BEB9-3FDF-1DE9-74DD92BC3F2E}"/>
          </ac:spMkLst>
        </pc:spChg>
        <pc:spChg chg="add mod">
          <ac:chgData name="Adam Šmelko" userId="38e5c6890f286da8" providerId="LiveId" clId="{D62CAD82-9374-49C1-9085-AFC716D68449}" dt="2024-09-23T07:21:52.169" v="3737" actId="1076"/>
          <ac:spMkLst>
            <pc:docMk/>
            <pc:sldMk cId="3402703609" sldId="261"/>
            <ac:spMk id="131" creationId="{4BA1CBE0-AF0F-BB10-F55E-0ED8EA4A481A}"/>
          </ac:spMkLst>
        </pc:spChg>
        <pc:spChg chg="add mod">
          <ac:chgData name="Adam Šmelko" userId="38e5c6890f286da8" providerId="LiveId" clId="{D62CAD82-9374-49C1-9085-AFC716D68449}" dt="2024-09-23T07:21:52.169" v="3737" actId="1076"/>
          <ac:spMkLst>
            <pc:docMk/>
            <pc:sldMk cId="3402703609" sldId="261"/>
            <ac:spMk id="132" creationId="{65514EAC-F88C-0BE5-76BC-58C532D7376A}"/>
          </ac:spMkLst>
        </pc:spChg>
        <pc:spChg chg="add mod">
          <ac:chgData name="Adam Šmelko" userId="38e5c6890f286da8" providerId="LiveId" clId="{D62CAD82-9374-49C1-9085-AFC716D68449}" dt="2024-09-23T07:21:52.169" v="3737" actId="1076"/>
          <ac:spMkLst>
            <pc:docMk/>
            <pc:sldMk cId="3402703609" sldId="261"/>
            <ac:spMk id="133" creationId="{4C45B506-C8F0-BDC2-766B-E1B995CF0D68}"/>
          </ac:spMkLst>
        </pc:spChg>
        <pc:spChg chg="add mod">
          <ac:chgData name="Adam Šmelko" userId="38e5c6890f286da8" providerId="LiveId" clId="{D62CAD82-9374-49C1-9085-AFC716D68449}" dt="2024-09-23T07:22:46.457" v="3750" actId="1076"/>
          <ac:spMkLst>
            <pc:docMk/>
            <pc:sldMk cId="3402703609" sldId="261"/>
            <ac:spMk id="134" creationId="{D04879F4-A111-78F8-FA3A-772674FA0CAF}"/>
          </ac:spMkLst>
        </pc:spChg>
        <pc:spChg chg="add mod">
          <ac:chgData name="Adam Šmelko" userId="38e5c6890f286da8" providerId="LiveId" clId="{D62CAD82-9374-49C1-9085-AFC716D68449}" dt="2024-09-23T07:22:46.457" v="3750" actId="1076"/>
          <ac:spMkLst>
            <pc:docMk/>
            <pc:sldMk cId="3402703609" sldId="261"/>
            <ac:spMk id="135" creationId="{9DC0BECF-68A7-BBB5-48F9-E1E93C7903CF}"/>
          </ac:spMkLst>
        </pc:spChg>
        <pc:spChg chg="add mod">
          <ac:chgData name="Adam Šmelko" userId="38e5c6890f286da8" providerId="LiveId" clId="{D62CAD82-9374-49C1-9085-AFC716D68449}" dt="2024-09-23T07:22:46.457" v="3750" actId="1076"/>
          <ac:spMkLst>
            <pc:docMk/>
            <pc:sldMk cId="3402703609" sldId="261"/>
            <ac:spMk id="136" creationId="{97455B3B-D4B6-584C-46EE-5FFC3C4C55A9}"/>
          </ac:spMkLst>
        </pc:spChg>
        <pc:spChg chg="add mod">
          <ac:chgData name="Adam Šmelko" userId="38e5c6890f286da8" providerId="LiveId" clId="{D62CAD82-9374-49C1-9085-AFC716D68449}" dt="2024-09-23T07:22:46.457" v="3750" actId="1076"/>
          <ac:spMkLst>
            <pc:docMk/>
            <pc:sldMk cId="3402703609" sldId="261"/>
            <ac:spMk id="137" creationId="{3E93999E-25DE-3613-A236-7B92AA3504DD}"/>
          </ac:spMkLst>
        </pc:spChg>
        <pc:spChg chg="add mod">
          <ac:chgData name="Adam Šmelko" userId="38e5c6890f286da8" providerId="LiveId" clId="{D62CAD82-9374-49C1-9085-AFC716D68449}" dt="2024-09-23T07:22:46.457" v="3750" actId="1076"/>
          <ac:spMkLst>
            <pc:docMk/>
            <pc:sldMk cId="3402703609" sldId="261"/>
            <ac:spMk id="138" creationId="{CF847D36-4B58-BD35-3534-03DDE0214FD0}"/>
          </ac:spMkLst>
        </pc:spChg>
        <pc:spChg chg="add mod">
          <ac:chgData name="Adam Šmelko" userId="38e5c6890f286da8" providerId="LiveId" clId="{D62CAD82-9374-49C1-9085-AFC716D68449}" dt="2024-09-23T07:22:46.457" v="3750" actId="1076"/>
          <ac:spMkLst>
            <pc:docMk/>
            <pc:sldMk cId="3402703609" sldId="261"/>
            <ac:spMk id="139" creationId="{4A4C43BF-E1C1-A551-B932-CC05F4880510}"/>
          </ac:spMkLst>
        </pc:spChg>
        <pc:spChg chg="add mod">
          <ac:chgData name="Adam Šmelko" userId="38e5c6890f286da8" providerId="LiveId" clId="{D62CAD82-9374-49C1-9085-AFC716D68449}" dt="2024-09-23T07:22:46.457" v="3750" actId="1076"/>
          <ac:spMkLst>
            <pc:docMk/>
            <pc:sldMk cId="3402703609" sldId="261"/>
            <ac:spMk id="140" creationId="{006010F0-AFBE-1B96-6EFB-C9611616E1F1}"/>
          </ac:spMkLst>
        </pc:spChg>
        <pc:spChg chg="add mod">
          <ac:chgData name="Adam Šmelko" userId="38e5c6890f286da8" providerId="LiveId" clId="{D62CAD82-9374-49C1-9085-AFC716D68449}" dt="2024-09-23T07:22:46.457" v="3750" actId="1076"/>
          <ac:spMkLst>
            <pc:docMk/>
            <pc:sldMk cId="3402703609" sldId="261"/>
            <ac:spMk id="141" creationId="{3CC9EC61-C794-0210-3358-DAFFB416B270}"/>
          </ac:spMkLst>
        </pc:spChg>
        <pc:spChg chg="add mod">
          <ac:chgData name="Adam Šmelko" userId="38e5c6890f286da8" providerId="LiveId" clId="{D62CAD82-9374-49C1-9085-AFC716D68449}" dt="2024-09-23T07:22:46.457" v="3750" actId="1076"/>
          <ac:spMkLst>
            <pc:docMk/>
            <pc:sldMk cId="3402703609" sldId="261"/>
            <ac:spMk id="142" creationId="{5017428A-D2BF-467E-390C-4619DA9AFE3C}"/>
          </ac:spMkLst>
        </pc:spChg>
        <pc:spChg chg="add mod">
          <ac:chgData name="Adam Šmelko" userId="38e5c6890f286da8" providerId="LiveId" clId="{D62CAD82-9374-49C1-9085-AFC716D68449}" dt="2024-09-23T07:22:46.457" v="3750" actId="1076"/>
          <ac:spMkLst>
            <pc:docMk/>
            <pc:sldMk cId="3402703609" sldId="261"/>
            <ac:spMk id="143" creationId="{2456444A-E40F-6B97-364F-8FBBBAC0A7F9}"/>
          </ac:spMkLst>
        </pc:spChg>
        <pc:spChg chg="add mod">
          <ac:chgData name="Adam Šmelko" userId="38e5c6890f286da8" providerId="LiveId" clId="{D62CAD82-9374-49C1-9085-AFC716D68449}" dt="2024-09-23T07:22:46.457" v="3750" actId="1076"/>
          <ac:spMkLst>
            <pc:docMk/>
            <pc:sldMk cId="3402703609" sldId="261"/>
            <ac:spMk id="144" creationId="{9A246707-3BA0-0B48-1D3A-0DA298661829}"/>
          </ac:spMkLst>
        </pc:spChg>
        <pc:spChg chg="add mod">
          <ac:chgData name="Adam Šmelko" userId="38e5c6890f286da8" providerId="LiveId" clId="{D62CAD82-9374-49C1-9085-AFC716D68449}" dt="2024-09-23T07:22:46.457" v="3750" actId="1076"/>
          <ac:spMkLst>
            <pc:docMk/>
            <pc:sldMk cId="3402703609" sldId="261"/>
            <ac:spMk id="145" creationId="{94792AE0-A8A8-8303-20CF-D59B3499FDB1}"/>
          </ac:spMkLst>
        </pc:spChg>
        <pc:spChg chg="add mod">
          <ac:chgData name="Adam Šmelko" userId="38e5c6890f286da8" providerId="LiveId" clId="{D62CAD82-9374-49C1-9085-AFC716D68449}" dt="2024-09-23T07:22:46.457" v="3750" actId="1076"/>
          <ac:spMkLst>
            <pc:docMk/>
            <pc:sldMk cId="3402703609" sldId="261"/>
            <ac:spMk id="146" creationId="{1924160B-CB07-31C8-F10B-727C1B29255D}"/>
          </ac:spMkLst>
        </pc:spChg>
        <pc:spChg chg="add mod">
          <ac:chgData name="Adam Šmelko" userId="38e5c6890f286da8" providerId="LiveId" clId="{D62CAD82-9374-49C1-9085-AFC716D68449}" dt="2024-09-23T07:22:46.457" v="3750" actId="1076"/>
          <ac:spMkLst>
            <pc:docMk/>
            <pc:sldMk cId="3402703609" sldId="261"/>
            <ac:spMk id="147" creationId="{4CE2B235-90D2-41F1-CD25-A560E75B45EF}"/>
          </ac:spMkLst>
        </pc:spChg>
        <pc:spChg chg="add mod">
          <ac:chgData name="Adam Šmelko" userId="38e5c6890f286da8" providerId="LiveId" clId="{D62CAD82-9374-49C1-9085-AFC716D68449}" dt="2024-09-23T07:22:46.457" v="3750" actId="1076"/>
          <ac:spMkLst>
            <pc:docMk/>
            <pc:sldMk cId="3402703609" sldId="261"/>
            <ac:spMk id="148" creationId="{15FF2304-489C-F2BB-4B09-23EB9DB8A357}"/>
          </ac:spMkLst>
        </pc:spChg>
        <pc:spChg chg="add mod">
          <ac:chgData name="Adam Šmelko" userId="38e5c6890f286da8" providerId="LiveId" clId="{D62CAD82-9374-49C1-9085-AFC716D68449}" dt="2024-09-23T07:22:46.457" v="3750" actId="1076"/>
          <ac:spMkLst>
            <pc:docMk/>
            <pc:sldMk cId="3402703609" sldId="261"/>
            <ac:spMk id="149" creationId="{E5EFDEC2-F42B-11BF-DA18-F8A263FA748D}"/>
          </ac:spMkLst>
        </pc:spChg>
        <pc:spChg chg="add mod">
          <ac:chgData name="Adam Šmelko" userId="38e5c6890f286da8" providerId="LiveId" clId="{D62CAD82-9374-49C1-9085-AFC716D68449}" dt="2024-09-23T07:22:46.457" v="3750" actId="1076"/>
          <ac:spMkLst>
            <pc:docMk/>
            <pc:sldMk cId="3402703609" sldId="261"/>
            <ac:spMk id="150" creationId="{9D4996FD-4670-A0F5-36A9-4C05847D16D2}"/>
          </ac:spMkLst>
        </pc:spChg>
        <pc:spChg chg="add mod">
          <ac:chgData name="Adam Šmelko" userId="38e5c6890f286da8" providerId="LiveId" clId="{D62CAD82-9374-49C1-9085-AFC716D68449}" dt="2024-09-23T07:22:46.457" v="3750" actId="1076"/>
          <ac:spMkLst>
            <pc:docMk/>
            <pc:sldMk cId="3402703609" sldId="261"/>
            <ac:spMk id="151" creationId="{75FBC270-E785-DF67-E64B-E2500DA93A73}"/>
          </ac:spMkLst>
        </pc:spChg>
        <pc:spChg chg="add mod">
          <ac:chgData name="Adam Šmelko" userId="38e5c6890f286da8" providerId="LiveId" clId="{D62CAD82-9374-49C1-9085-AFC716D68449}" dt="2024-09-23T07:22:46.457" v="3750" actId="1076"/>
          <ac:spMkLst>
            <pc:docMk/>
            <pc:sldMk cId="3402703609" sldId="261"/>
            <ac:spMk id="152" creationId="{040170EB-603A-B915-BEC2-E68BD4C3B8B5}"/>
          </ac:spMkLst>
        </pc:spChg>
        <pc:spChg chg="add mod">
          <ac:chgData name="Adam Šmelko" userId="38e5c6890f286da8" providerId="LiveId" clId="{D62CAD82-9374-49C1-9085-AFC716D68449}" dt="2024-09-23T07:22:46.457" v="3750" actId="1076"/>
          <ac:spMkLst>
            <pc:docMk/>
            <pc:sldMk cId="3402703609" sldId="261"/>
            <ac:spMk id="153" creationId="{3224CB5B-70AB-6B5C-41CB-5E6D0B6F87B0}"/>
          </ac:spMkLst>
        </pc:spChg>
        <pc:spChg chg="add mod">
          <ac:chgData name="Adam Šmelko" userId="38e5c6890f286da8" providerId="LiveId" clId="{D62CAD82-9374-49C1-9085-AFC716D68449}" dt="2024-09-23T07:22:46.457" v="3750" actId="1076"/>
          <ac:spMkLst>
            <pc:docMk/>
            <pc:sldMk cId="3402703609" sldId="261"/>
            <ac:spMk id="154" creationId="{FAC6A7C2-9042-9A0E-D6B0-EDA0794F1B8D}"/>
          </ac:spMkLst>
        </pc:spChg>
        <pc:spChg chg="add mod">
          <ac:chgData name="Adam Šmelko" userId="38e5c6890f286da8" providerId="LiveId" clId="{D62CAD82-9374-49C1-9085-AFC716D68449}" dt="2024-09-23T07:22:46.457" v="3750" actId="1076"/>
          <ac:spMkLst>
            <pc:docMk/>
            <pc:sldMk cId="3402703609" sldId="261"/>
            <ac:spMk id="155" creationId="{C4B02493-403B-02F4-47B9-AC1BD25A2D9B}"/>
          </ac:spMkLst>
        </pc:spChg>
        <pc:spChg chg="add mod">
          <ac:chgData name="Adam Šmelko" userId="38e5c6890f286da8" providerId="LiveId" clId="{D62CAD82-9374-49C1-9085-AFC716D68449}" dt="2024-09-23T07:22:46.457" v="3750" actId="1076"/>
          <ac:spMkLst>
            <pc:docMk/>
            <pc:sldMk cId="3402703609" sldId="261"/>
            <ac:spMk id="156" creationId="{2B470D44-F960-E737-FD35-943E699AD5CE}"/>
          </ac:spMkLst>
        </pc:spChg>
        <pc:spChg chg="add mod">
          <ac:chgData name="Adam Šmelko" userId="38e5c6890f286da8" providerId="LiveId" clId="{D62CAD82-9374-49C1-9085-AFC716D68449}" dt="2024-09-23T07:22:46.457" v="3750" actId="1076"/>
          <ac:spMkLst>
            <pc:docMk/>
            <pc:sldMk cId="3402703609" sldId="261"/>
            <ac:spMk id="157" creationId="{2B77236F-0F7D-346C-F533-F675C4769340}"/>
          </ac:spMkLst>
        </pc:spChg>
        <pc:spChg chg="add mod">
          <ac:chgData name="Adam Šmelko" userId="38e5c6890f286da8" providerId="LiveId" clId="{D62CAD82-9374-49C1-9085-AFC716D68449}" dt="2024-09-23T07:22:46.457" v="3750" actId="1076"/>
          <ac:spMkLst>
            <pc:docMk/>
            <pc:sldMk cId="3402703609" sldId="261"/>
            <ac:spMk id="158" creationId="{56E3537B-BAD6-7EF4-1581-60B6B69CE4C5}"/>
          </ac:spMkLst>
        </pc:spChg>
        <pc:spChg chg="add mod">
          <ac:chgData name="Adam Šmelko" userId="38e5c6890f286da8" providerId="LiveId" clId="{D62CAD82-9374-49C1-9085-AFC716D68449}" dt="2024-09-23T07:22:46.457" v="3750" actId="1076"/>
          <ac:spMkLst>
            <pc:docMk/>
            <pc:sldMk cId="3402703609" sldId="261"/>
            <ac:spMk id="159" creationId="{D03DF292-F167-1362-0214-0D4F6E177E74}"/>
          </ac:spMkLst>
        </pc:spChg>
        <pc:spChg chg="add mod">
          <ac:chgData name="Adam Šmelko" userId="38e5c6890f286da8" providerId="LiveId" clId="{D62CAD82-9374-49C1-9085-AFC716D68449}" dt="2024-09-23T07:22:46.457" v="3750" actId="1076"/>
          <ac:spMkLst>
            <pc:docMk/>
            <pc:sldMk cId="3402703609" sldId="261"/>
            <ac:spMk id="160" creationId="{FE8CBD44-554A-06F3-1E43-9D464C5AC330}"/>
          </ac:spMkLst>
        </pc:spChg>
        <pc:spChg chg="add mod">
          <ac:chgData name="Adam Šmelko" userId="38e5c6890f286da8" providerId="LiveId" clId="{D62CAD82-9374-49C1-9085-AFC716D68449}" dt="2024-09-23T07:22:46.457" v="3750" actId="1076"/>
          <ac:spMkLst>
            <pc:docMk/>
            <pc:sldMk cId="3402703609" sldId="261"/>
            <ac:spMk id="161" creationId="{C5AB541B-2DB8-4AD6-CDD3-06083572BD91}"/>
          </ac:spMkLst>
        </pc:spChg>
        <pc:spChg chg="add mod">
          <ac:chgData name="Adam Šmelko" userId="38e5c6890f286da8" providerId="LiveId" clId="{D62CAD82-9374-49C1-9085-AFC716D68449}" dt="2024-09-23T07:22:46.457" v="3750" actId="1076"/>
          <ac:spMkLst>
            <pc:docMk/>
            <pc:sldMk cId="3402703609" sldId="261"/>
            <ac:spMk id="162" creationId="{7E96F568-B9FC-D878-70BB-B3A74DA3F9B4}"/>
          </ac:spMkLst>
        </pc:spChg>
        <pc:spChg chg="add mod">
          <ac:chgData name="Adam Šmelko" userId="38e5c6890f286da8" providerId="LiveId" clId="{D62CAD82-9374-49C1-9085-AFC716D68449}" dt="2024-09-23T07:22:46.457" v="3750" actId="1076"/>
          <ac:spMkLst>
            <pc:docMk/>
            <pc:sldMk cId="3402703609" sldId="261"/>
            <ac:spMk id="163" creationId="{EF00C87E-ABF4-CEAE-C1BA-688EF8667E5E}"/>
          </ac:spMkLst>
        </pc:spChg>
        <pc:spChg chg="add mod">
          <ac:chgData name="Adam Šmelko" userId="38e5c6890f286da8" providerId="LiveId" clId="{D62CAD82-9374-49C1-9085-AFC716D68449}" dt="2024-09-23T07:22:46.457" v="3750" actId="1076"/>
          <ac:spMkLst>
            <pc:docMk/>
            <pc:sldMk cId="3402703609" sldId="261"/>
            <ac:spMk id="164" creationId="{1C9DD5B3-FF41-C58B-3F5D-9E3BA1429562}"/>
          </ac:spMkLst>
        </pc:spChg>
        <pc:spChg chg="add mod">
          <ac:chgData name="Adam Šmelko" userId="38e5c6890f286da8" providerId="LiveId" clId="{D62CAD82-9374-49C1-9085-AFC716D68449}" dt="2024-09-23T07:22:46.457" v="3750" actId="1076"/>
          <ac:spMkLst>
            <pc:docMk/>
            <pc:sldMk cId="3402703609" sldId="261"/>
            <ac:spMk id="165" creationId="{DAC87592-E105-4D2D-EC8D-1030D4E700BB}"/>
          </ac:spMkLst>
        </pc:spChg>
        <pc:spChg chg="add mod">
          <ac:chgData name="Adam Šmelko" userId="38e5c6890f286da8" providerId="LiveId" clId="{D62CAD82-9374-49C1-9085-AFC716D68449}" dt="2024-09-23T07:22:46.457" v="3750" actId="1076"/>
          <ac:spMkLst>
            <pc:docMk/>
            <pc:sldMk cId="3402703609" sldId="261"/>
            <ac:spMk id="166" creationId="{8B4AAB4B-F6D3-D77C-D21B-8C077E2203B0}"/>
          </ac:spMkLst>
        </pc:spChg>
        <pc:spChg chg="add mod">
          <ac:chgData name="Adam Šmelko" userId="38e5c6890f286da8" providerId="LiveId" clId="{D62CAD82-9374-49C1-9085-AFC716D68449}" dt="2024-09-23T07:22:46.457" v="3750" actId="1076"/>
          <ac:spMkLst>
            <pc:docMk/>
            <pc:sldMk cId="3402703609" sldId="261"/>
            <ac:spMk id="167" creationId="{5B670437-7F17-A8B4-0A16-04D46736B41D}"/>
          </ac:spMkLst>
        </pc:spChg>
        <pc:spChg chg="add mod">
          <ac:chgData name="Adam Šmelko" userId="38e5c6890f286da8" providerId="LiveId" clId="{D62CAD82-9374-49C1-9085-AFC716D68449}" dt="2024-09-23T07:22:46.457" v="3750" actId="1076"/>
          <ac:spMkLst>
            <pc:docMk/>
            <pc:sldMk cId="3402703609" sldId="261"/>
            <ac:spMk id="168" creationId="{BCE96730-CE04-50AF-A708-314245A35395}"/>
          </ac:spMkLst>
        </pc:spChg>
        <pc:spChg chg="add mod">
          <ac:chgData name="Adam Šmelko" userId="38e5c6890f286da8" providerId="LiveId" clId="{D62CAD82-9374-49C1-9085-AFC716D68449}" dt="2024-09-23T07:22:46.457" v="3750" actId="1076"/>
          <ac:spMkLst>
            <pc:docMk/>
            <pc:sldMk cId="3402703609" sldId="261"/>
            <ac:spMk id="169" creationId="{99CFCF40-9218-A098-9039-A5A45AD54F61}"/>
          </ac:spMkLst>
        </pc:spChg>
        <pc:spChg chg="add mod">
          <ac:chgData name="Adam Šmelko" userId="38e5c6890f286da8" providerId="LiveId" clId="{D62CAD82-9374-49C1-9085-AFC716D68449}" dt="2024-09-23T07:22:46.457" v="3750" actId="1076"/>
          <ac:spMkLst>
            <pc:docMk/>
            <pc:sldMk cId="3402703609" sldId="261"/>
            <ac:spMk id="170" creationId="{448D53F4-7FD7-04D7-10B2-3D29AA6B48A1}"/>
          </ac:spMkLst>
        </pc:spChg>
        <pc:spChg chg="add mod">
          <ac:chgData name="Adam Šmelko" userId="38e5c6890f286da8" providerId="LiveId" clId="{D62CAD82-9374-49C1-9085-AFC716D68449}" dt="2024-09-23T07:22:46.457" v="3750" actId="1076"/>
          <ac:spMkLst>
            <pc:docMk/>
            <pc:sldMk cId="3402703609" sldId="261"/>
            <ac:spMk id="171" creationId="{F3649F65-F30F-32B5-FF1B-3AE8DA959596}"/>
          </ac:spMkLst>
        </pc:spChg>
        <pc:spChg chg="add mod">
          <ac:chgData name="Adam Šmelko" userId="38e5c6890f286da8" providerId="LiveId" clId="{D62CAD82-9374-49C1-9085-AFC716D68449}" dt="2024-09-23T07:22:46.457" v="3750" actId="1076"/>
          <ac:spMkLst>
            <pc:docMk/>
            <pc:sldMk cId="3402703609" sldId="261"/>
            <ac:spMk id="172" creationId="{246FEEB5-3DCD-6F7A-1757-EF1B238E7114}"/>
          </ac:spMkLst>
        </pc:spChg>
        <pc:spChg chg="add mod">
          <ac:chgData name="Adam Šmelko" userId="38e5c6890f286da8" providerId="LiveId" clId="{D62CAD82-9374-49C1-9085-AFC716D68449}" dt="2024-09-23T07:22:46.457" v="3750" actId="1076"/>
          <ac:spMkLst>
            <pc:docMk/>
            <pc:sldMk cId="3402703609" sldId="261"/>
            <ac:spMk id="173" creationId="{FE1CB0F9-B4DD-1C02-6857-9F1120DC59E7}"/>
          </ac:spMkLst>
        </pc:spChg>
        <pc:spChg chg="add mod">
          <ac:chgData name="Adam Šmelko" userId="38e5c6890f286da8" providerId="LiveId" clId="{D62CAD82-9374-49C1-9085-AFC716D68449}" dt="2024-09-23T07:22:46.457" v="3750" actId="1076"/>
          <ac:spMkLst>
            <pc:docMk/>
            <pc:sldMk cId="3402703609" sldId="261"/>
            <ac:spMk id="174" creationId="{1D344C39-7A94-79E4-0C1F-AEB024362B9C}"/>
          </ac:spMkLst>
        </pc:spChg>
        <pc:spChg chg="add mod">
          <ac:chgData name="Adam Šmelko" userId="38e5c6890f286da8" providerId="LiveId" clId="{D62CAD82-9374-49C1-9085-AFC716D68449}" dt="2024-09-23T07:22:46.457" v="3750" actId="1076"/>
          <ac:spMkLst>
            <pc:docMk/>
            <pc:sldMk cId="3402703609" sldId="261"/>
            <ac:spMk id="175" creationId="{FA6CDFBB-E958-E4EA-581D-22B7897297B3}"/>
          </ac:spMkLst>
        </pc:spChg>
        <pc:spChg chg="add mod">
          <ac:chgData name="Adam Šmelko" userId="38e5c6890f286da8" providerId="LiveId" clId="{D62CAD82-9374-49C1-9085-AFC716D68449}" dt="2024-09-23T07:23:46.519" v="3769" actId="207"/>
          <ac:spMkLst>
            <pc:docMk/>
            <pc:sldMk cId="3402703609" sldId="261"/>
            <ac:spMk id="176" creationId="{43372C91-3A0A-F48E-7209-C039EFB96A15}"/>
          </ac:spMkLst>
        </pc:spChg>
        <pc:spChg chg="add mod">
          <ac:chgData name="Adam Šmelko" userId="38e5c6890f286da8" providerId="LiveId" clId="{D62CAD82-9374-49C1-9085-AFC716D68449}" dt="2024-09-23T07:26:11.014" v="3780" actId="1076"/>
          <ac:spMkLst>
            <pc:docMk/>
            <pc:sldMk cId="3402703609" sldId="261"/>
            <ac:spMk id="177" creationId="{D4BA5F76-CCF6-E6EF-BD59-3118B288740C}"/>
          </ac:spMkLst>
        </pc:spChg>
        <pc:spChg chg="add mod">
          <ac:chgData name="Adam Šmelko" userId="38e5c6890f286da8" providerId="LiveId" clId="{D62CAD82-9374-49C1-9085-AFC716D68449}" dt="2024-09-23T07:26:44.511" v="3787" actId="571"/>
          <ac:spMkLst>
            <pc:docMk/>
            <pc:sldMk cId="3402703609" sldId="261"/>
            <ac:spMk id="178" creationId="{B849BAF7-58F6-EA76-0F7B-550F47BE881E}"/>
          </ac:spMkLst>
        </pc:spChg>
        <pc:spChg chg="add mod">
          <ac:chgData name="Adam Šmelko" userId="38e5c6890f286da8" providerId="LiveId" clId="{D62CAD82-9374-49C1-9085-AFC716D68449}" dt="2024-09-23T07:26:44.511" v="3787" actId="571"/>
          <ac:spMkLst>
            <pc:docMk/>
            <pc:sldMk cId="3402703609" sldId="261"/>
            <ac:spMk id="180" creationId="{07E76BBA-1B03-75F0-FFCF-B30FD247328D}"/>
          </ac:spMkLst>
        </pc:spChg>
        <pc:picChg chg="mod">
          <ac:chgData name="Adam Šmelko" userId="38e5c6890f286da8" providerId="LiveId" clId="{D62CAD82-9374-49C1-9085-AFC716D68449}" dt="2024-09-23T07:35:04.032" v="4309" actId="14100"/>
          <ac:picMkLst>
            <pc:docMk/>
            <pc:sldMk cId="3402703609" sldId="261"/>
            <ac:picMk id="7" creationId="{39822A3C-C640-3725-CE60-F022DC53F63D}"/>
          </ac:picMkLst>
        </pc:picChg>
        <pc:picChg chg="add mod">
          <ac:chgData name="Adam Šmelko" userId="38e5c6890f286da8" providerId="LiveId" clId="{D62CAD82-9374-49C1-9085-AFC716D68449}" dt="2024-09-23T07:26:44.511" v="3787" actId="571"/>
          <ac:picMkLst>
            <pc:docMk/>
            <pc:sldMk cId="3402703609" sldId="261"/>
            <ac:picMk id="179" creationId="{8DBF458D-F2F7-0D07-08D6-105CE9D89BAD}"/>
          </ac:picMkLst>
        </pc:picChg>
        <pc:inkChg chg="add del">
          <ac:chgData name="Adam Šmelko" userId="38e5c6890f286da8" providerId="LiveId" clId="{D62CAD82-9374-49C1-9085-AFC716D68449}" dt="2024-09-23T07:18:55.294" v="3678" actId="9405"/>
          <ac:inkMkLst>
            <pc:docMk/>
            <pc:sldMk cId="3402703609" sldId="261"/>
            <ac:inkMk id="26" creationId="{37B18A45-82F3-DE7F-85C3-50188C4E2F69}"/>
          </ac:inkMkLst>
        </pc:inkChg>
        <pc:cxnChg chg="add del mod">
          <ac:chgData name="Adam Šmelko" userId="38e5c6890f286da8" providerId="LiveId" clId="{D62CAD82-9374-49C1-9085-AFC716D68449}" dt="2024-09-23T07:18:40.775" v="3676" actId="11529"/>
          <ac:cxnSpMkLst>
            <pc:docMk/>
            <pc:sldMk cId="3402703609" sldId="261"/>
            <ac:cxnSpMk id="19" creationId="{0EB415C6-7737-D9CA-EFA0-9459BF0EAD90}"/>
          </ac:cxnSpMkLst>
        </pc:cxnChg>
      </pc:sldChg>
      <pc:sldChg chg="modSp modAnim modNotesTx">
        <pc:chgData name="Adam Šmelko" userId="38e5c6890f286da8" providerId="LiveId" clId="{D62CAD82-9374-49C1-9085-AFC716D68449}" dt="2024-09-23T11:10:19.922" v="9137" actId="20577"/>
        <pc:sldMkLst>
          <pc:docMk/>
          <pc:sldMk cId="1403948872" sldId="262"/>
        </pc:sldMkLst>
        <pc:spChg chg="mod">
          <ac:chgData name="Adam Šmelko" userId="38e5c6890f286da8" providerId="LiveId" clId="{D62CAD82-9374-49C1-9085-AFC716D68449}" dt="2024-09-23T11:10:19.922" v="9137" actId="20577"/>
          <ac:spMkLst>
            <pc:docMk/>
            <pc:sldMk cId="1403948872" sldId="262"/>
            <ac:spMk id="3" creationId="{EAB3F935-F203-0E29-B900-278E13EC6EB6}"/>
          </ac:spMkLst>
        </pc:spChg>
      </pc:sldChg>
      <pc:sldChg chg="addSp delSp modSp mod modNotesTx">
        <pc:chgData name="Adam Šmelko" userId="38e5c6890f286da8" providerId="LiveId" clId="{D62CAD82-9374-49C1-9085-AFC716D68449}" dt="2024-09-23T09:49:10.785" v="8497" actId="21"/>
        <pc:sldMkLst>
          <pc:docMk/>
          <pc:sldMk cId="369949605" sldId="263"/>
        </pc:sldMkLst>
        <pc:spChg chg="add del mod">
          <ac:chgData name="Adam Šmelko" userId="38e5c6890f286da8" providerId="LiveId" clId="{D62CAD82-9374-49C1-9085-AFC716D68449}" dt="2024-09-23T08:36:37.707" v="7701" actId="478"/>
          <ac:spMkLst>
            <pc:docMk/>
            <pc:sldMk cId="369949605" sldId="263"/>
            <ac:spMk id="12" creationId="{47024226-4E09-306F-AF28-72354C151344}"/>
          </ac:spMkLst>
        </pc:spChg>
        <pc:spChg chg="add del mod">
          <ac:chgData name="Adam Šmelko" userId="38e5c6890f286da8" providerId="LiveId" clId="{D62CAD82-9374-49C1-9085-AFC716D68449}" dt="2024-09-23T08:36:45.538" v="7704" actId="478"/>
          <ac:spMkLst>
            <pc:docMk/>
            <pc:sldMk cId="369949605" sldId="263"/>
            <ac:spMk id="15" creationId="{228C9CE9-EB38-6F2A-BECA-992F28FCF63D}"/>
          </ac:spMkLst>
        </pc:spChg>
        <pc:spChg chg="add del mod">
          <ac:chgData name="Adam Šmelko" userId="38e5c6890f286da8" providerId="LiveId" clId="{D62CAD82-9374-49C1-9085-AFC716D68449}" dt="2024-09-23T08:37:40.914" v="7719" actId="478"/>
          <ac:spMkLst>
            <pc:docMk/>
            <pc:sldMk cId="369949605" sldId="263"/>
            <ac:spMk id="18" creationId="{E99ABDDF-AEB7-E739-82E6-C2EBC99B5026}"/>
          </ac:spMkLst>
        </pc:spChg>
        <pc:spChg chg="add mod">
          <ac:chgData name="Adam Šmelko" userId="38e5c6890f286da8" providerId="LiveId" clId="{D62CAD82-9374-49C1-9085-AFC716D68449}" dt="2024-09-23T08:37:20.239" v="7712"/>
          <ac:spMkLst>
            <pc:docMk/>
            <pc:sldMk cId="369949605" sldId="263"/>
            <ac:spMk id="19" creationId="{BEF304FA-B718-2C9C-EF09-A755D442CA95}"/>
          </ac:spMkLst>
        </pc:spChg>
        <pc:spChg chg="add mod">
          <ac:chgData name="Adam Šmelko" userId="38e5c6890f286da8" providerId="LiveId" clId="{D62CAD82-9374-49C1-9085-AFC716D68449}" dt="2024-09-23T08:37:20.239" v="7712"/>
          <ac:spMkLst>
            <pc:docMk/>
            <pc:sldMk cId="369949605" sldId="263"/>
            <ac:spMk id="26" creationId="{4E63EB44-182C-9D0B-3CA1-FA30BEE1E360}"/>
          </ac:spMkLst>
        </pc:spChg>
        <pc:spChg chg="add mod">
          <ac:chgData name="Adam Šmelko" userId="38e5c6890f286da8" providerId="LiveId" clId="{D62CAD82-9374-49C1-9085-AFC716D68449}" dt="2024-09-23T08:37:20.239" v="7712"/>
          <ac:spMkLst>
            <pc:docMk/>
            <pc:sldMk cId="369949605" sldId="263"/>
            <ac:spMk id="31" creationId="{B0BE4C07-578A-E904-898F-6C32AF5764C3}"/>
          </ac:spMkLst>
        </pc:spChg>
        <pc:spChg chg="add mod">
          <ac:chgData name="Adam Šmelko" userId="38e5c6890f286da8" providerId="LiveId" clId="{D62CAD82-9374-49C1-9085-AFC716D68449}" dt="2024-09-23T08:37:20.239" v="7712"/>
          <ac:spMkLst>
            <pc:docMk/>
            <pc:sldMk cId="369949605" sldId="263"/>
            <ac:spMk id="33" creationId="{C337B4D0-E342-2610-96E0-8CD03971CC2A}"/>
          </ac:spMkLst>
        </pc:spChg>
        <pc:spChg chg="add mod">
          <ac:chgData name="Adam Šmelko" userId="38e5c6890f286da8" providerId="LiveId" clId="{D62CAD82-9374-49C1-9085-AFC716D68449}" dt="2024-09-23T09:18:49.677" v="8142" actId="20577"/>
          <ac:spMkLst>
            <pc:docMk/>
            <pc:sldMk cId="369949605" sldId="263"/>
            <ac:spMk id="68" creationId="{09F20D07-BBEE-1B33-A960-0C41B99E5690}"/>
          </ac:spMkLst>
        </pc:spChg>
        <pc:spChg chg="add mod">
          <ac:chgData name="Adam Šmelko" userId="38e5c6890f286da8" providerId="LiveId" clId="{D62CAD82-9374-49C1-9085-AFC716D68449}" dt="2024-09-23T09:22:17.532" v="8195" actId="1076"/>
          <ac:spMkLst>
            <pc:docMk/>
            <pc:sldMk cId="369949605" sldId="263"/>
            <ac:spMk id="69" creationId="{D57D73B9-B5CC-E22B-6908-073C37D77CB7}"/>
          </ac:spMkLst>
        </pc:spChg>
        <pc:spChg chg="add mod">
          <ac:chgData name="Adam Šmelko" userId="38e5c6890f286da8" providerId="LiveId" clId="{D62CAD82-9374-49C1-9085-AFC716D68449}" dt="2024-09-23T09:19:06.620" v="8177" actId="1076"/>
          <ac:spMkLst>
            <pc:docMk/>
            <pc:sldMk cId="369949605" sldId="263"/>
            <ac:spMk id="70" creationId="{91274A10-F69C-D40D-20D9-F39B39C97449}"/>
          </ac:spMkLst>
        </pc:spChg>
        <pc:spChg chg="add mod ord">
          <ac:chgData name="Adam Šmelko" userId="38e5c6890f286da8" providerId="LiveId" clId="{D62CAD82-9374-49C1-9085-AFC716D68449}" dt="2024-09-23T09:22:07.880" v="8194" actId="1582"/>
          <ac:spMkLst>
            <pc:docMk/>
            <pc:sldMk cId="369949605" sldId="263"/>
            <ac:spMk id="71" creationId="{33E25CCF-0187-B482-727C-B23AA7801E22}"/>
          </ac:spMkLst>
        </pc:spChg>
        <pc:spChg chg="add mod">
          <ac:chgData name="Adam Šmelko" userId="38e5c6890f286da8" providerId="LiveId" clId="{D62CAD82-9374-49C1-9085-AFC716D68449}" dt="2024-09-23T09:47:22.846" v="8447" actId="571"/>
          <ac:spMkLst>
            <pc:docMk/>
            <pc:sldMk cId="369949605" sldId="263"/>
            <ac:spMk id="79" creationId="{135FD1D1-3018-F1FD-1F9B-C988CE10211D}"/>
          </ac:spMkLst>
        </pc:spChg>
        <pc:spChg chg="add mod">
          <ac:chgData name="Adam Šmelko" userId="38e5c6890f286da8" providerId="LiveId" clId="{D62CAD82-9374-49C1-9085-AFC716D68449}" dt="2024-09-23T09:47:22.846" v="8447" actId="571"/>
          <ac:spMkLst>
            <pc:docMk/>
            <pc:sldMk cId="369949605" sldId="263"/>
            <ac:spMk id="80" creationId="{61FC2909-D643-F8DE-7F69-8F75C6A25CC2}"/>
          </ac:spMkLst>
        </pc:spChg>
        <pc:picChg chg="add mod">
          <ac:chgData name="Adam Šmelko" userId="38e5c6890f286da8" providerId="LiveId" clId="{D62CAD82-9374-49C1-9085-AFC716D68449}" dt="2024-09-23T08:35:09.615" v="7690"/>
          <ac:picMkLst>
            <pc:docMk/>
            <pc:sldMk cId="369949605" sldId="263"/>
            <ac:picMk id="3" creationId="{3EFCAE97-189A-8D7C-5556-2991D35D8F8F}"/>
          </ac:picMkLst>
        </pc:picChg>
        <pc:picChg chg="add del mod">
          <ac:chgData name="Adam Šmelko" userId="38e5c6890f286da8" providerId="LiveId" clId="{D62CAD82-9374-49C1-9085-AFC716D68449}" dt="2024-09-23T08:36:34.008" v="7696" actId="478"/>
          <ac:picMkLst>
            <pc:docMk/>
            <pc:sldMk cId="369949605" sldId="263"/>
            <ac:picMk id="7" creationId="{D6DF63B6-43BE-698B-8D77-B17A3FD6A3E9}"/>
          </ac:picMkLst>
        </pc:picChg>
        <pc:picChg chg="add del mod">
          <ac:chgData name="Adam Šmelko" userId="38e5c6890f286da8" providerId="LiveId" clId="{D62CAD82-9374-49C1-9085-AFC716D68449}" dt="2024-09-23T08:37:58.790" v="7727" actId="478"/>
          <ac:picMkLst>
            <pc:docMk/>
            <pc:sldMk cId="369949605" sldId="263"/>
            <ac:picMk id="9" creationId="{13690C45-C04B-F763-7EF4-5B1C8082D0BF}"/>
          </ac:picMkLst>
        </pc:picChg>
        <pc:picChg chg="add mod">
          <ac:chgData name="Adam Šmelko" userId="38e5c6890f286da8" providerId="LiveId" clId="{D62CAD82-9374-49C1-9085-AFC716D68449}" dt="2024-09-23T08:36:51.384" v="7707"/>
          <ac:picMkLst>
            <pc:docMk/>
            <pc:sldMk cId="369949605" sldId="263"/>
            <ac:picMk id="16" creationId="{1E941CFE-283E-87C9-D631-EFC634E6293C}"/>
          </ac:picMkLst>
        </pc:picChg>
        <pc:picChg chg="add mod">
          <ac:chgData name="Adam Šmelko" userId="38e5c6890f286da8" providerId="LiveId" clId="{D62CAD82-9374-49C1-9085-AFC716D68449}" dt="2024-09-23T08:37:20.239" v="7712"/>
          <ac:picMkLst>
            <pc:docMk/>
            <pc:sldMk cId="369949605" sldId="263"/>
            <ac:picMk id="21" creationId="{9B5AC392-9C1E-3178-BF6E-13A35D514EC5}"/>
          </ac:picMkLst>
        </pc:picChg>
        <pc:picChg chg="add mod">
          <ac:chgData name="Adam Šmelko" userId="38e5c6890f286da8" providerId="LiveId" clId="{D62CAD82-9374-49C1-9085-AFC716D68449}" dt="2024-09-23T08:37:20.239" v="7712"/>
          <ac:picMkLst>
            <pc:docMk/>
            <pc:sldMk cId="369949605" sldId="263"/>
            <ac:picMk id="22" creationId="{E1F6F14D-D49A-9740-40C6-40CE200843A7}"/>
          </ac:picMkLst>
        </pc:picChg>
        <pc:picChg chg="add del mod">
          <ac:chgData name="Adam Šmelko" userId="38e5c6890f286da8" providerId="LiveId" clId="{D62CAD82-9374-49C1-9085-AFC716D68449}" dt="2024-09-23T09:07:49.892" v="8025" actId="1076"/>
          <ac:picMkLst>
            <pc:docMk/>
            <pc:sldMk cId="369949605" sldId="263"/>
            <ac:picMk id="23" creationId="{A07F49A0-DAF6-DD91-9961-19875548A098}"/>
          </ac:picMkLst>
        </pc:picChg>
        <pc:picChg chg="add mod">
          <ac:chgData name="Adam Šmelko" userId="38e5c6890f286da8" providerId="LiveId" clId="{D62CAD82-9374-49C1-9085-AFC716D68449}" dt="2024-09-23T08:37:38.230" v="7716" actId="1076"/>
          <ac:picMkLst>
            <pc:docMk/>
            <pc:sldMk cId="369949605" sldId="263"/>
            <ac:picMk id="24" creationId="{E781F3C6-62F9-16DD-9AD9-FC728A29861C}"/>
          </ac:picMkLst>
        </pc:picChg>
        <pc:picChg chg="mod">
          <ac:chgData name="Adam Šmelko" userId="38e5c6890f286da8" providerId="LiveId" clId="{D62CAD82-9374-49C1-9085-AFC716D68449}" dt="2024-09-23T09:07:51.420" v="8026" actId="1076"/>
          <ac:picMkLst>
            <pc:docMk/>
            <pc:sldMk cId="369949605" sldId="263"/>
            <ac:picMk id="32" creationId="{6DCA4406-146B-D88D-AEB2-325167194CF0}"/>
          </ac:picMkLst>
        </pc:picChg>
        <pc:picChg chg="mod">
          <ac:chgData name="Adam Šmelko" userId="38e5c6890f286da8" providerId="LiveId" clId="{D62CAD82-9374-49C1-9085-AFC716D68449}" dt="2024-09-23T09:07:57.372" v="8027" actId="1076"/>
          <ac:picMkLst>
            <pc:docMk/>
            <pc:sldMk cId="369949605" sldId="263"/>
            <ac:picMk id="34" creationId="{374FD314-B9F3-03F7-D6F3-EB42A1B1C11F}"/>
          </ac:picMkLst>
        </pc:picChg>
        <pc:picChg chg="add mod">
          <ac:chgData name="Adam Šmelko" userId="38e5c6890f286da8" providerId="LiveId" clId="{D62CAD82-9374-49C1-9085-AFC716D68449}" dt="2024-09-23T08:37:20.239" v="7712"/>
          <ac:picMkLst>
            <pc:docMk/>
            <pc:sldMk cId="369949605" sldId="263"/>
            <ac:picMk id="35" creationId="{C91CCA4F-6170-BA94-E85B-09ECE1DB1DCD}"/>
          </ac:picMkLst>
        </pc:picChg>
        <pc:picChg chg="mod">
          <ac:chgData name="Adam Šmelko" userId="38e5c6890f286da8" providerId="LiveId" clId="{D62CAD82-9374-49C1-9085-AFC716D68449}" dt="2024-09-23T09:08:03.244" v="8028" actId="1076"/>
          <ac:picMkLst>
            <pc:docMk/>
            <pc:sldMk cId="369949605" sldId="263"/>
            <ac:picMk id="36" creationId="{09E386E9-0960-72F3-A74B-F5BB7946379D}"/>
          </ac:picMkLst>
        </pc:picChg>
        <pc:picChg chg="add mod">
          <ac:chgData name="Adam Šmelko" userId="38e5c6890f286da8" providerId="LiveId" clId="{D62CAD82-9374-49C1-9085-AFC716D68449}" dt="2024-09-23T08:37:20.239" v="7712"/>
          <ac:picMkLst>
            <pc:docMk/>
            <pc:sldMk cId="369949605" sldId="263"/>
            <ac:picMk id="37" creationId="{676C8812-140D-C0D1-564F-61D4F5438715}"/>
          </ac:picMkLst>
        </pc:picChg>
        <pc:picChg chg="del">
          <ac:chgData name="Adam Šmelko" userId="38e5c6890f286da8" providerId="LiveId" clId="{D62CAD82-9374-49C1-9085-AFC716D68449}" dt="2024-09-23T09:15:41.509" v="8040" actId="478"/>
          <ac:picMkLst>
            <pc:docMk/>
            <pc:sldMk cId="369949605" sldId="263"/>
            <ac:picMk id="38" creationId="{DE020ED4-D663-A301-CB41-EA573F0C3896}"/>
          </ac:picMkLst>
        </pc:picChg>
        <pc:picChg chg="add mod">
          <ac:chgData name="Adam Šmelko" userId="38e5c6890f286da8" providerId="LiveId" clId="{D62CAD82-9374-49C1-9085-AFC716D68449}" dt="2024-09-23T08:37:20.239" v="7712"/>
          <ac:picMkLst>
            <pc:docMk/>
            <pc:sldMk cId="369949605" sldId="263"/>
            <ac:picMk id="40" creationId="{B2AB503E-E055-E043-6B9D-3624747B2C1E}"/>
          </ac:picMkLst>
        </pc:picChg>
        <pc:picChg chg="del">
          <ac:chgData name="Adam Šmelko" userId="38e5c6890f286da8" providerId="LiveId" clId="{D62CAD82-9374-49C1-9085-AFC716D68449}" dt="2024-09-23T09:20:59.090" v="8181" actId="478"/>
          <ac:picMkLst>
            <pc:docMk/>
            <pc:sldMk cId="369949605" sldId="263"/>
            <ac:picMk id="41" creationId="{57006065-4F56-8881-E2D2-688B2B1F5CC0}"/>
          </ac:picMkLst>
        </pc:picChg>
        <pc:picChg chg="del">
          <ac:chgData name="Adam Šmelko" userId="38e5c6890f286da8" providerId="LiveId" clId="{D62CAD82-9374-49C1-9085-AFC716D68449}" dt="2024-09-23T09:23:02.186" v="8197" actId="478"/>
          <ac:picMkLst>
            <pc:docMk/>
            <pc:sldMk cId="369949605" sldId="263"/>
            <ac:picMk id="42" creationId="{EF64AC5F-D6F2-E7BC-2A1C-43FAE7B6D940}"/>
          </ac:picMkLst>
        </pc:picChg>
        <pc:picChg chg="add mod">
          <ac:chgData name="Adam Šmelko" userId="38e5c6890f286da8" providerId="LiveId" clId="{D62CAD82-9374-49C1-9085-AFC716D68449}" dt="2024-09-23T08:37:20.239" v="7712"/>
          <ac:picMkLst>
            <pc:docMk/>
            <pc:sldMk cId="369949605" sldId="263"/>
            <ac:picMk id="43" creationId="{FFED1493-E33F-EE78-DB65-34055A7FCF47}"/>
          </ac:picMkLst>
        </pc:picChg>
        <pc:picChg chg="del">
          <ac:chgData name="Adam Šmelko" userId="38e5c6890f286da8" providerId="LiveId" clId="{D62CAD82-9374-49C1-9085-AFC716D68449}" dt="2024-09-23T09:12:16.972" v="8029" actId="478"/>
          <ac:picMkLst>
            <pc:docMk/>
            <pc:sldMk cId="369949605" sldId="263"/>
            <ac:picMk id="44" creationId="{2FC17C1C-DA78-12AB-1B0A-A951D278CC43}"/>
          </ac:picMkLst>
        </pc:picChg>
        <pc:picChg chg="add mod">
          <ac:chgData name="Adam Šmelko" userId="38e5c6890f286da8" providerId="LiveId" clId="{D62CAD82-9374-49C1-9085-AFC716D68449}" dt="2024-09-23T08:37:20.239" v="7712"/>
          <ac:picMkLst>
            <pc:docMk/>
            <pc:sldMk cId="369949605" sldId="263"/>
            <ac:picMk id="45" creationId="{05E81B45-A0BC-78B2-78CF-51237A511DEC}"/>
          </ac:picMkLst>
        </pc:picChg>
        <pc:picChg chg="add mod">
          <ac:chgData name="Adam Šmelko" userId="38e5c6890f286da8" providerId="LiveId" clId="{D62CAD82-9374-49C1-9085-AFC716D68449}" dt="2024-09-23T09:23:40.955" v="8203" actId="1076"/>
          <ac:picMkLst>
            <pc:docMk/>
            <pc:sldMk cId="369949605" sldId="263"/>
            <ac:picMk id="49" creationId="{B89E230E-2804-4A20-2614-24D5F789BA5A}"/>
          </ac:picMkLst>
        </pc:picChg>
        <pc:picChg chg="add del mod">
          <ac:chgData name="Adam Šmelko" userId="38e5c6890f286da8" providerId="LiveId" clId="{D62CAD82-9374-49C1-9085-AFC716D68449}" dt="2024-09-23T09:16:12.997" v="8059" actId="478"/>
          <ac:picMkLst>
            <pc:docMk/>
            <pc:sldMk cId="369949605" sldId="263"/>
            <ac:picMk id="51" creationId="{D6D7B591-FAA7-03C1-8F41-0F9AE06CEBD5}"/>
          </ac:picMkLst>
        </pc:picChg>
        <pc:picChg chg="add mod">
          <ac:chgData name="Adam Šmelko" userId="38e5c6890f286da8" providerId="LiveId" clId="{D62CAD82-9374-49C1-9085-AFC716D68449}" dt="2024-09-23T09:16:10.846" v="8056"/>
          <ac:picMkLst>
            <pc:docMk/>
            <pc:sldMk cId="369949605" sldId="263"/>
            <ac:picMk id="53" creationId="{AE597B3E-27F6-3B82-4056-66D811400900}"/>
          </ac:picMkLst>
        </pc:picChg>
        <pc:picChg chg="add del mod">
          <ac:chgData name="Adam Šmelko" userId="38e5c6890f286da8" providerId="LiveId" clId="{D62CAD82-9374-49C1-9085-AFC716D68449}" dt="2024-09-23T09:17:48.611" v="8085" actId="478"/>
          <ac:picMkLst>
            <pc:docMk/>
            <pc:sldMk cId="369949605" sldId="263"/>
            <ac:picMk id="55" creationId="{D71E7C1F-5A4B-1772-BA63-92F4EB8A813C}"/>
          </ac:picMkLst>
        </pc:picChg>
        <pc:picChg chg="add del mod">
          <ac:chgData name="Adam Šmelko" userId="38e5c6890f286da8" providerId="LiveId" clId="{D62CAD82-9374-49C1-9085-AFC716D68449}" dt="2024-09-23T09:17:51.036" v="8090" actId="478"/>
          <ac:picMkLst>
            <pc:docMk/>
            <pc:sldMk cId="369949605" sldId="263"/>
            <ac:picMk id="57" creationId="{E2320725-44FF-FD97-9A55-9EBBA82D17E4}"/>
          </ac:picMkLst>
        </pc:picChg>
        <pc:picChg chg="add del mod">
          <ac:chgData name="Adam Šmelko" userId="38e5c6890f286da8" providerId="LiveId" clId="{D62CAD82-9374-49C1-9085-AFC716D68449}" dt="2024-09-23T09:17:50.533" v="8089" actId="478"/>
          <ac:picMkLst>
            <pc:docMk/>
            <pc:sldMk cId="369949605" sldId="263"/>
            <ac:picMk id="59" creationId="{52E7FD79-4BD0-DEF9-C2A5-919B372DE86C}"/>
          </ac:picMkLst>
        </pc:picChg>
        <pc:picChg chg="add del mod">
          <ac:chgData name="Adam Šmelko" userId="38e5c6890f286da8" providerId="LiveId" clId="{D62CAD82-9374-49C1-9085-AFC716D68449}" dt="2024-09-23T09:17:49.654" v="8088" actId="478"/>
          <ac:picMkLst>
            <pc:docMk/>
            <pc:sldMk cId="369949605" sldId="263"/>
            <ac:picMk id="60" creationId="{3A639C26-FD2D-24A7-38A0-1184C1C5F167}"/>
          </ac:picMkLst>
        </pc:picChg>
        <pc:picChg chg="add del mod">
          <ac:chgData name="Adam Šmelko" userId="38e5c6890f286da8" providerId="LiveId" clId="{D62CAD82-9374-49C1-9085-AFC716D68449}" dt="2024-09-23T09:17:49.227" v="8087" actId="478"/>
          <ac:picMkLst>
            <pc:docMk/>
            <pc:sldMk cId="369949605" sldId="263"/>
            <ac:picMk id="61" creationId="{B134D1AD-DE5C-8EF5-6FCD-F3159675DAB4}"/>
          </ac:picMkLst>
        </pc:picChg>
        <pc:picChg chg="add mod">
          <ac:chgData name="Adam Šmelko" userId="38e5c6890f286da8" providerId="LiveId" clId="{D62CAD82-9374-49C1-9085-AFC716D68449}" dt="2024-09-23T09:16:49.040" v="8077" actId="571"/>
          <ac:picMkLst>
            <pc:docMk/>
            <pc:sldMk cId="369949605" sldId="263"/>
            <ac:picMk id="62" creationId="{0B7A93C8-828C-9D93-CABF-7B856ABDBD30}"/>
          </ac:picMkLst>
        </pc:picChg>
        <pc:picChg chg="add mod">
          <ac:chgData name="Adam Šmelko" userId="38e5c6890f286da8" providerId="LiveId" clId="{D62CAD82-9374-49C1-9085-AFC716D68449}" dt="2024-09-23T09:16:49.040" v="8077" actId="571"/>
          <ac:picMkLst>
            <pc:docMk/>
            <pc:sldMk cId="369949605" sldId="263"/>
            <ac:picMk id="63" creationId="{E90058C3-B805-8359-7F61-28CD871B2540}"/>
          </ac:picMkLst>
        </pc:picChg>
        <pc:picChg chg="add mod">
          <ac:chgData name="Adam Šmelko" userId="38e5c6890f286da8" providerId="LiveId" clId="{D62CAD82-9374-49C1-9085-AFC716D68449}" dt="2024-09-23T09:16:49.040" v="8077" actId="571"/>
          <ac:picMkLst>
            <pc:docMk/>
            <pc:sldMk cId="369949605" sldId="263"/>
            <ac:picMk id="64" creationId="{7F27B793-7E23-F9D0-8203-D7E7D0909D0C}"/>
          </ac:picMkLst>
        </pc:picChg>
        <pc:picChg chg="add mod">
          <ac:chgData name="Adam Šmelko" userId="38e5c6890f286da8" providerId="LiveId" clId="{D62CAD82-9374-49C1-9085-AFC716D68449}" dt="2024-09-23T09:17:58.429" v="8092" actId="1076"/>
          <ac:picMkLst>
            <pc:docMk/>
            <pc:sldMk cId="369949605" sldId="263"/>
            <ac:picMk id="65" creationId="{B5D16AFD-5DE7-0156-BB56-CC62E8063654}"/>
          </ac:picMkLst>
        </pc:picChg>
        <pc:picChg chg="add mod">
          <ac:chgData name="Adam Šmelko" userId="38e5c6890f286da8" providerId="LiveId" clId="{D62CAD82-9374-49C1-9085-AFC716D68449}" dt="2024-09-23T09:17:58.429" v="8092" actId="1076"/>
          <ac:picMkLst>
            <pc:docMk/>
            <pc:sldMk cId="369949605" sldId="263"/>
            <ac:picMk id="66" creationId="{E752CA73-1FB2-136C-2282-52BFD6218F17}"/>
          </ac:picMkLst>
        </pc:picChg>
        <pc:picChg chg="add mod">
          <ac:chgData name="Adam Šmelko" userId="38e5c6890f286da8" providerId="LiveId" clId="{D62CAD82-9374-49C1-9085-AFC716D68449}" dt="2024-09-23T09:17:58.429" v="8092" actId="1076"/>
          <ac:picMkLst>
            <pc:docMk/>
            <pc:sldMk cId="369949605" sldId="263"/>
            <ac:picMk id="67" creationId="{5BFDC425-1EAE-A1F9-5149-446C42B6A26B}"/>
          </ac:picMkLst>
        </pc:picChg>
        <pc:picChg chg="add del mod">
          <ac:chgData name="Adam Šmelko" userId="38e5c6890f286da8" providerId="LiveId" clId="{D62CAD82-9374-49C1-9085-AFC716D68449}" dt="2024-09-23T09:49:10.785" v="8497" actId="21"/>
          <ac:picMkLst>
            <pc:docMk/>
            <pc:sldMk cId="369949605" sldId="263"/>
            <ac:picMk id="73" creationId="{F527367A-E9C9-5912-90C6-5A114324A0A6}"/>
          </ac:picMkLst>
        </pc:picChg>
        <pc:picChg chg="add mod">
          <ac:chgData name="Adam Šmelko" userId="38e5c6890f286da8" providerId="LiveId" clId="{D62CAD82-9374-49C1-9085-AFC716D68449}" dt="2024-09-23T09:23:46.014" v="8204" actId="208"/>
          <ac:picMkLst>
            <pc:docMk/>
            <pc:sldMk cId="369949605" sldId="263"/>
            <ac:picMk id="75" creationId="{F15B48C7-4A2C-EC96-C812-84FEFC15CC97}"/>
          </ac:picMkLst>
        </pc:picChg>
        <pc:picChg chg="add mod">
          <ac:chgData name="Adam Šmelko" userId="38e5c6890f286da8" providerId="LiveId" clId="{D62CAD82-9374-49C1-9085-AFC716D68449}" dt="2024-09-23T09:47:22.846" v="8447" actId="571"/>
          <ac:picMkLst>
            <pc:docMk/>
            <pc:sldMk cId="369949605" sldId="263"/>
            <ac:picMk id="76" creationId="{A738662A-305E-6803-6F5C-3B2300DB12B3}"/>
          </ac:picMkLst>
        </pc:picChg>
        <pc:picChg chg="add mod">
          <ac:chgData name="Adam Šmelko" userId="38e5c6890f286da8" providerId="LiveId" clId="{D62CAD82-9374-49C1-9085-AFC716D68449}" dt="2024-09-23T09:47:22.846" v="8447" actId="571"/>
          <ac:picMkLst>
            <pc:docMk/>
            <pc:sldMk cId="369949605" sldId="263"/>
            <ac:picMk id="77" creationId="{02D9621C-154B-F02D-0343-93EB0BBB465F}"/>
          </ac:picMkLst>
        </pc:picChg>
        <pc:picChg chg="add mod">
          <ac:chgData name="Adam Šmelko" userId="38e5c6890f286da8" providerId="LiveId" clId="{D62CAD82-9374-49C1-9085-AFC716D68449}" dt="2024-09-23T09:47:22.846" v="8447" actId="571"/>
          <ac:picMkLst>
            <pc:docMk/>
            <pc:sldMk cId="369949605" sldId="263"/>
            <ac:picMk id="78" creationId="{F327B210-9DF3-8D5C-1D5A-25EDBC2B80B9}"/>
          </ac:picMkLst>
        </pc:picChg>
        <pc:cxnChg chg="add mod">
          <ac:chgData name="Adam Šmelko" userId="38e5c6890f286da8" providerId="LiveId" clId="{D62CAD82-9374-49C1-9085-AFC716D68449}" dt="2024-09-23T08:37:32.987" v="7714"/>
          <ac:cxnSpMkLst>
            <pc:docMk/>
            <pc:sldMk cId="369949605" sldId="263"/>
            <ac:cxnSpMk id="46" creationId="{17167101-B252-640F-69B9-9BA240E9781A}"/>
          </ac:cxnSpMkLst>
        </pc:cxnChg>
        <pc:cxnChg chg="add mod">
          <ac:chgData name="Adam Šmelko" userId="38e5c6890f286da8" providerId="LiveId" clId="{D62CAD82-9374-49C1-9085-AFC716D68449}" dt="2024-09-23T08:37:32.987" v="7714"/>
          <ac:cxnSpMkLst>
            <pc:docMk/>
            <pc:sldMk cId="369949605" sldId="263"/>
            <ac:cxnSpMk id="47" creationId="{52785763-84C7-92D3-329E-C1AF4DC96989}"/>
          </ac:cxnSpMkLst>
        </pc:cxnChg>
      </pc:sldChg>
      <pc:sldChg chg="addSp delSp modSp mod modNotesTx">
        <pc:chgData name="Adam Šmelko" userId="38e5c6890f286da8" providerId="LiveId" clId="{D62CAD82-9374-49C1-9085-AFC716D68449}" dt="2024-09-23T11:47:34.211" v="10868" actId="20577"/>
        <pc:sldMkLst>
          <pc:docMk/>
          <pc:sldMk cId="236379580" sldId="264"/>
        </pc:sldMkLst>
        <pc:spChg chg="add mod">
          <ac:chgData name="Adam Šmelko" userId="38e5c6890f286da8" providerId="LiveId" clId="{D62CAD82-9374-49C1-9085-AFC716D68449}" dt="2024-09-23T11:38:53.762" v="10026" actId="404"/>
          <ac:spMkLst>
            <pc:docMk/>
            <pc:sldMk cId="236379580" sldId="264"/>
            <ac:spMk id="2" creationId="{B3832841-2DD0-CE88-2E26-69ED6BA0AAFA}"/>
          </ac:spMkLst>
        </pc:spChg>
        <pc:spChg chg="add mod">
          <ac:chgData name="Adam Šmelko" userId="38e5c6890f286da8" providerId="LiveId" clId="{D62CAD82-9374-49C1-9085-AFC716D68449}" dt="2024-09-23T11:38:46.818" v="10024" actId="404"/>
          <ac:spMkLst>
            <pc:docMk/>
            <pc:sldMk cId="236379580" sldId="264"/>
            <ac:spMk id="4" creationId="{DC4850C3-F001-F6B7-830E-FA0CB549FC32}"/>
          </ac:spMkLst>
        </pc:spChg>
        <pc:spChg chg="mod">
          <ac:chgData name="Adam Šmelko" userId="38e5c6890f286da8" providerId="LiveId" clId="{D62CAD82-9374-49C1-9085-AFC716D68449}" dt="2024-09-23T08:38:57.408" v="7737" actId="1076"/>
          <ac:spMkLst>
            <pc:docMk/>
            <pc:sldMk cId="236379580" sldId="264"/>
            <ac:spMk id="8" creationId="{6721AFB0-A535-EFA2-8BDE-BB9A0E89AA1D}"/>
          </ac:spMkLst>
        </pc:spChg>
        <pc:spChg chg="mod">
          <ac:chgData name="Adam Šmelko" userId="38e5c6890f286da8" providerId="LiveId" clId="{D62CAD82-9374-49C1-9085-AFC716D68449}" dt="2024-09-23T11:42:39.417" v="10504" actId="20577"/>
          <ac:spMkLst>
            <pc:docMk/>
            <pc:sldMk cId="236379580" sldId="264"/>
            <ac:spMk id="9" creationId="{BDF71036-11C3-A6CD-D0B8-FC6637C06CFB}"/>
          </ac:spMkLst>
        </pc:spChg>
        <pc:spChg chg="mod">
          <ac:chgData name="Adam Šmelko" userId="38e5c6890f286da8" providerId="LiveId" clId="{D62CAD82-9374-49C1-9085-AFC716D68449}" dt="2024-09-23T08:22:41.728" v="7618" actId="20577"/>
          <ac:spMkLst>
            <pc:docMk/>
            <pc:sldMk cId="236379580" sldId="264"/>
            <ac:spMk id="10" creationId="{55D8353C-C1EE-61D6-BD83-DCD6C1056C3E}"/>
          </ac:spMkLst>
        </pc:spChg>
        <pc:spChg chg="add mod">
          <ac:chgData name="Adam Šmelko" userId="38e5c6890f286da8" providerId="LiveId" clId="{D62CAD82-9374-49C1-9085-AFC716D68449}" dt="2024-09-23T11:38:51.010" v="10025" actId="404"/>
          <ac:spMkLst>
            <pc:docMk/>
            <pc:sldMk cId="236379580" sldId="264"/>
            <ac:spMk id="11" creationId="{04E44357-CAE2-E55B-42D6-F74A3B0A3C80}"/>
          </ac:spMkLst>
        </pc:spChg>
        <pc:spChg chg="add mod">
          <ac:chgData name="Adam Šmelko" userId="38e5c6890f286da8" providerId="LiveId" clId="{D62CAD82-9374-49C1-9085-AFC716D68449}" dt="2024-09-23T11:38:43.138" v="10023" actId="404"/>
          <ac:spMkLst>
            <pc:docMk/>
            <pc:sldMk cId="236379580" sldId="264"/>
            <ac:spMk id="12" creationId="{779608E7-DC7E-4E95-9ECB-A2BA98DBD96F}"/>
          </ac:spMkLst>
        </pc:spChg>
        <pc:picChg chg="add mod">
          <ac:chgData name="Adam Šmelko" userId="38e5c6890f286da8" providerId="LiveId" clId="{D62CAD82-9374-49C1-9085-AFC716D68449}" dt="2024-09-23T11:28:55.872" v="9197" actId="1076"/>
          <ac:picMkLst>
            <pc:docMk/>
            <pc:sldMk cId="236379580" sldId="264"/>
            <ac:picMk id="3" creationId="{ECE5C7A4-D961-D7BC-9044-B3B33094A942}"/>
          </ac:picMkLst>
        </pc:picChg>
        <pc:picChg chg="add mod">
          <ac:chgData name="Adam Šmelko" userId="38e5c6890f286da8" providerId="LiveId" clId="{D62CAD82-9374-49C1-9085-AFC716D68449}" dt="2024-09-23T08:39:01.735" v="7748" actId="1037"/>
          <ac:picMkLst>
            <pc:docMk/>
            <pc:sldMk cId="236379580" sldId="264"/>
            <ac:picMk id="6" creationId="{6C9893CB-CD38-7DC4-07C2-55D196EDE063}"/>
          </ac:picMkLst>
        </pc:picChg>
        <pc:picChg chg="del">
          <ac:chgData name="Adam Šmelko" userId="38e5c6890f286da8" providerId="LiveId" clId="{D62CAD82-9374-49C1-9085-AFC716D68449}" dt="2024-09-23T08:27:54.731" v="7624" actId="478"/>
          <ac:picMkLst>
            <pc:docMk/>
            <pc:sldMk cId="236379580" sldId="264"/>
            <ac:picMk id="11" creationId="{05A8EF37-DD1A-B116-E851-73183FAE387B}"/>
          </ac:picMkLst>
        </pc:picChg>
        <pc:picChg chg="add mod">
          <ac:chgData name="Adam Šmelko" userId="38e5c6890f286da8" providerId="LiveId" clId="{D62CAD82-9374-49C1-9085-AFC716D68449}" dt="2024-09-23T10:22:59.891" v="9032" actId="1076"/>
          <ac:picMkLst>
            <pc:docMk/>
            <pc:sldMk cId="236379580" sldId="264"/>
            <ac:picMk id="15" creationId="{E35AD89C-CBCB-1DA5-B65C-505E474CD9A6}"/>
          </ac:picMkLst>
        </pc:picChg>
        <pc:picChg chg="add del mod">
          <ac:chgData name="Adam Šmelko" userId="38e5c6890f286da8" providerId="LiveId" clId="{D62CAD82-9374-49C1-9085-AFC716D68449}" dt="2024-09-23T10:22:31.754" v="9026" actId="478"/>
          <ac:picMkLst>
            <pc:docMk/>
            <pc:sldMk cId="236379580" sldId="264"/>
            <ac:picMk id="17" creationId="{599B014E-77FA-C722-E17B-4A99FB81B932}"/>
          </ac:picMkLst>
        </pc:picChg>
        <pc:cxnChg chg="add mod">
          <ac:chgData name="Adam Šmelko" userId="38e5c6890f286da8" providerId="LiveId" clId="{D62CAD82-9374-49C1-9085-AFC716D68449}" dt="2024-09-23T08:37:44.982" v="7721"/>
          <ac:cxnSpMkLst>
            <pc:docMk/>
            <pc:sldMk cId="236379580" sldId="264"/>
            <ac:cxnSpMk id="12" creationId="{F5103B9B-A4BD-2B09-0336-CEC93B45B379}"/>
          </ac:cxnSpMkLst>
        </pc:cxnChg>
        <pc:cxnChg chg="add mod">
          <ac:chgData name="Adam Šmelko" userId="38e5c6890f286da8" providerId="LiveId" clId="{D62CAD82-9374-49C1-9085-AFC716D68449}" dt="2024-09-23T08:37:44.982" v="7721"/>
          <ac:cxnSpMkLst>
            <pc:docMk/>
            <pc:sldMk cId="236379580" sldId="264"/>
            <ac:cxnSpMk id="13" creationId="{8953E57C-3147-5039-1E6A-29E3C102D210}"/>
          </ac:cxnSpMkLst>
        </pc:cxnChg>
      </pc:sldChg>
      <pc:sldChg chg="addSp delSp modSp mod modNotesTx">
        <pc:chgData name="Adam Šmelko" userId="38e5c6890f286da8" providerId="LiveId" clId="{D62CAD82-9374-49C1-9085-AFC716D68449}" dt="2024-09-23T11:59:51.431" v="11937" actId="5793"/>
        <pc:sldMkLst>
          <pc:docMk/>
          <pc:sldMk cId="396888905" sldId="265"/>
        </pc:sldMkLst>
        <pc:spChg chg="mod">
          <ac:chgData name="Adam Šmelko" userId="38e5c6890f286da8" providerId="LiveId" clId="{D62CAD82-9374-49C1-9085-AFC716D68449}" dt="2024-09-23T11:54:49.762" v="11436" actId="20577"/>
          <ac:spMkLst>
            <pc:docMk/>
            <pc:sldMk cId="396888905" sldId="265"/>
            <ac:spMk id="6" creationId="{0E682B19-CFCF-6E42-68C9-5EA49CC6612B}"/>
          </ac:spMkLst>
        </pc:spChg>
        <pc:spChg chg="mod">
          <ac:chgData name="Adam Šmelko" userId="38e5c6890f286da8" providerId="LiveId" clId="{D62CAD82-9374-49C1-9085-AFC716D68449}" dt="2024-09-23T09:14:03.773" v="8039" actId="20577"/>
          <ac:spMkLst>
            <pc:docMk/>
            <pc:sldMk cId="396888905" sldId="265"/>
            <ac:spMk id="7" creationId="{6389228C-7E57-AF6F-1033-9D6EAE9B7DC1}"/>
          </ac:spMkLst>
        </pc:spChg>
        <pc:spChg chg="add mod">
          <ac:chgData name="Adam Šmelko" userId="38e5c6890f286da8" providerId="LiveId" clId="{D62CAD82-9374-49C1-9085-AFC716D68449}" dt="2024-09-23T09:06:11.477" v="8014" actId="1037"/>
          <ac:spMkLst>
            <pc:docMk/>
            <pc:sldMk cId="396888905" sldId="265"/>
            <ac:spMk id="29" creationId="{D0473630-8A41-1E4B-A992-E3137B628AB9}"/>
          </ac:spMkLst>
        </pc:spChg>
        <pc:spChg chg="add mod">
          <ac:chgData name="Adam Šmelko" userId="38e5c6890f286da8" providerId="LiveId" clId="{D62CAD82-9374-49C1-9085-AFC716D68449}" dt="2024-09-23T09:06:11.477" v="8014" actId="1037"/>
          <ac:spMkLst>
            <pc:docMk/>
            <pc:sldMk cId="396888905" sldId="265"/>
            <ac:spMk id="30" creationId="{9A16CBFC-8902-9B74-A467-F9B0D21F1C4E}"/>
          </ac:spMkLst>
        </pc:spChg>
        <pc:spChg chg="add mod">
          <ac:chgData name="Adam Šmelko" userId="38e5c6890f286da8" providerId="LiveId" clId="{D62CAD82-9374-49C1-9085-AFC716D68449}" dt="2024-09-23T09:06:39.436" v="8020" actId="1076"/>
          <ac:spMkLst>
            <pc:docMk/>
            <pc:sldMk cId="396888905" sldId="265"/>
            <ac:spMk id="31" creationId="{F15E6C0D-E173-FBFE-E679-2A22857D695C}"/>
          </ac:spMkLst>
        </pc:spChg>
        <pc:spChg chg="add mod">
          <ac:chgData name="Adam Šmelko" userId="38e5c6890f286da8" providerId="LiveId" clId="{D62CAD82-9374-49C1-9085-AFC716D68449}" dt="2024-09-23T09:06:36.166" v="8019" actId="20577"/>
          <ac:spMkLst>
            <pc:docMk/>
            <pc:sldMk cId="396888905" sldId="265"/>
            <ac:spMk id="32" creationId="{890D895F-8F3D-5E79-89D8-FBA2A02E8291}"/>
          </ac:spMkLst>
        </pc:spChg>
        <pc:picChg chg="del">
          <ac:chgData name="Adam Šmelko" userId="38e5c6890f286da8" providerId="LiveId" clId="{D62CAD82-9374-49C1-9085-AFC716D68449}" dt="2024-09-23T08:56:55.202" v="7851" actId="478"/>
          <ac:picMkLst>
            <pc:docMk/>
            <pc:sldMk cId="396888905" sldId="265"/>
            <ac:picMk id="8" creationId="{EA2DD971-8879-6A68-4BD4-95AF4C7F6C6F}"/>
          </ac:picMkLst>
        </pc:picChg>
        <pc:picChg chg="del">
          <ac:chgData name="Adam Šmelko" userId="38e5c6890f286da8" providerId="LiveId" clId="{D62CAD82-9374-49C1-9085-AFC716D68449}" dt="2024-09-23T08:55:32.219" v="7800" actId="478"/>
          <ac:picMkLst>
            <pc:docMk/>
            <pc:sldMk cId="396888905" sldId="265"/>
            <ac:picMk id="9" creationId="{ADE619E2-2535-0737-85E6-67ED977AEAF6}"/>
          </ac:picMkLst>
        </pc:picChg>
        <pc:picChg chg="add del mod">
          <ac:chgData name="Adam Šmelko" userId="38e5c6890f286da8" providerId="LiveId" clId="{D62CAD82-9374-49C1-9085-AFC716D68449}" dt="2024-09-23T08:55:31.730" v="7799" actId="478"/>
          <ac:picMkLst>
            <pc:docMk/>
            <pc:sldMk cId="396888905" sldId="265"/>
            <ac:picMk id="10" creationId="{9D8E9FD3-A64D-765F-1734-9A1FA1E47517}"/>
          </ac:picMkLst>
        </pc:picChg>
        <pc:picChg chg="add mod">
          <ac:chgData name="Adam Šmelko" userId="38e5c6890f286da8" providerId="LiveId" clId="{D62CAD82-9374-49C1-9085-AFC716D68449}" dt="2024-09-23T08:55:55.462" v="7826"/>
          <ac:picMkLst>
            <pc:docMk/>
            <pc:sldMk cId="396888905" sldId="265"/>
            <ac:picMk id="12" creationId="{AE84B4A8-72D6-EA90-D86D-BE648400299C}"/>
          </ac:picMkLst>
        </pc:picChg>
        <pc:picChg chg="add mod">
          <ac:chgData name="Adam Šmelko" userId="38e5c6890f286da8" providerId="LiveId" clId="{D62CAD82-9374-49C1-9085-AFC716D68449}" dt="2024-09-23T08:55:53.902" v="7821"/>
          <ac:picMkLst>
            <pc:docMk/>
            <pc:sldMk cId="396888905" sldId="265"/>
            <ac:picMk id="14" creationId="{F5D10A57-9E4B-2E3D-FA89-600075A900CC}"/>
          </ac:picMkLst>
        </pc:picChg>
        <pc:picChg chg="add mod">
          <ac:chgData name="Adam Šmelko" userId="38e5c6890f286da8" providerId="LiveId" clId="{D62CAD82-9374-49C1-9085-AFC716D68449}" dt="2024-09-23T09:06:11.477" v="8014" actId="1037"/>
          <ac:picMkLst>
            <pc:docMk/>
            <pc:sldMk cId="396888905" sldId="265"/>
            <ac:picMk id="16" creationId="{8E5A984F-8824-FE9A-CA1F-55DEA4392992}"/>
          </ac:picMkLst>
        </pc:picChg>
        <pc:picChg chg="add mod">
          <ac:chgData name="Adam Šmelko" userId="38e5c6890f286da8" providerId="LiveId" clId="{D62CAD82-9374-49C1-9085-AFC716D68449}" dt="2024-09-23T09:06:11.477" v="8014" actId="1037"/>
          <ac:picMkLst>
            <pc:docMk/>
            <pc:sldMk cId="396888905" sldId="265"/>
            <ac:picMk id="18" creationId="{BC6BEFE2-81DB-9AFF-C9EA-C38ADFA85183}"/>
          </ac:picMkLst>
        </pc:picChg>
        <pc:picChg chg="add mod">
          <ac:chgData name="Adam Šmelko" userId="38e5c6890f286da8" providerId="LiveId" clId="{D62CAD82-9374-49C1-9085-AFC716D68449}" dt="2024-09-23T09:06:11.477" v="8014" actId="1037"/>
          <ac:picMkLst>
            <pc:docMk/>
            <pc:sldMk cId="396888905" sldId="265"/>
            <ac:picMk id="20" creationId="{DD061422-43BD-B8C1-C5F7-C56204788F2F}"/>
          </ac:picMkLst>
        </pc:picChg>
        <pc:cxnChg chg="add del mod">
          <ac:chgData name="Adam Šmelko" userId="38e5c6890f286da8" providerId="LiveId" clId="{D62CAD82-9374-49C1-9085-AFC716D68449}" dt="2024-09-23T09:06:11.477" v="8014" actId="1037"/>
          <ac:cxnSpMkLst>
            <pc:docMk/>
            <pc:sldMk cId="396888905" sldId="265"/>
            <ac:cxnSpMk id="22" creationId="{AC775A85-9AF4-5AC4-3C6E-582F17B30F61}"/>
          </ac:cxnSpMkLst>
        </pc:cxnChg>
        <pc:cxnChg chg="add del mod">
          <ac:chgData name="Adam Šmelko" userId="38e5c6890f286da8" providerId="LiveId" clId="{D62CAD82-9374-49C1-9085-AFC716D68449}" dt="2024-09-23T09:06:11.477" v="8014" actId="1037"/>
          <ac:cxnSpMkLst>
            <pc:docMk/>
            <pc:sldMk cId="396888905" sldId="265"/>
            <ac:cxnSpMk id="24" creationId="{E30B45F2-115C-BDFB-470D-F8A642D72E0E}"/>
          </ac:cxnSpMkLst>
        </pc:cxnChg>
      </pc:sldChg>
      <pc:sldChg chg="addSp delSp modSp mod modNotesTx">
        <pc:chgData name="Adam Šmelko" userId="38e5c6890f286da8" providerId="LiveId" clId="{D62CAD82-9374-49C1-9085-AFC716D68449}" dt="2024-09-23T12:20:26" v="13574" actId="15"/>
        <pc:sldMkLst>
          <pc:docMk/>
          <pc:sldMk cId="4111250720" sldId="266"/>
        </pc:sldMkLst>
        <pc:spChg chg="mod">
          <ac:chgData name="Adam Šmelko" userId="38e5c6890f286da8" providerId="LiveId" clId="{D62CAD82-9374-49C1-9085-AFC716D68449}" dt="2024-09-23T12:20:26" v="13574" actId="15"/>
          <ac:spMkLst>
            <pc:docMk/>
            <pc:sldMk cId="4111250720" sldId="266"/>
            <ac:spMk id="6" creationId="{65CF15D2-A36A-6AFC-8617-186D8F8037A1}"/>
          </ac:spMkLst>
        </pc:spChg>
        <pc:spChg chg="mod">
          <ac:chgData name="Adam Šmelko" userId="38e5c6890f286da8" providerId="LiveId" clId="{D62CAD82-9374-49C1-9085-AFC716D68449}" dt="2024-09-23T09:26:28.103" v="8261" actId="20577"/>
          <ac:spMkLst>
            <pc:docMk/>
            <pc:sldMk cId="4111250720" sldId="266"/>
            <ac:spMk id="7" creationId="{53977229-8CD7-FE6D-44B9-0683D90ABC96}"/>
          </ac:spMkLst>
        </pc:spChg>
        <pc:picChg chg="del">
          <ac:chgData name="Adam Šmelko" userId="38e5c6890f286da8" providerId="LiveId" clId="{D62CAD82-9374-49C1-9085-AFC716D68449}" dt="2024-09-23T09:31:25.137" v="8265" actId="478"/>
          <ac:picMkLst>
            <pc:docMk/>
            <pc:sldMk cId="4111250720" sldId="266"/>
            <ac:picMk id="8" creationId="{6A561E70-E387-9721-46F7-5414153BFD2A}"/>
          </ac:picMkLst>
        </pc:picChg>
        <pc:picChg chg="add mod">
          <ac:chgData name="Adam Šmelko" userId="38e5c6890f286da8" providerId="LiveId" clId="{D62CAD82-9374-49C1-9085-AFC716D68449}" dt="2024-09-23T09:45:52.999" v="8445" actId="1035"/>
          <ac:picMkLst>
            <pc:docMk/>
            <pc:sldMk cId="4111250720" sldId="266"/>
            <ac:picMk id="9" creationId="{58F24B8D-C5BD-2EF1-6D1A-295637EEB2CD}"/>
          </ac:picMkLst>
        </pc:picChg>
        <pc:picChg chg="add del mod">
          <ac:chgData name="Adam Šmelko" userId="38e5c6890f286da8" providerId="LiveId" clId="{D62CAD82-9374-49C1-9085-AFC716D68449}" dt="2024-09-23T09:32:37.716" v="8270" actId="478"/>
          <ac:picMkLst>
            <pc:docMk/>
            <pc:sldMk cId="4111250720" sldId="266"/>
            <ac:picMk id="1026" creationId="{AD9F267A-1197-6362-257E-7BC3A1EAB653}"/>
          </ac:picMkLst>
        </pc:picChg>
      </pc:sldChg>
      <pc:sldChg chg="addSp delSp modSp mod modNotesTx">
        <pc:chgData name="Adam Šmelko" userId="38e5c6890f286da8" providerId="LiveId" clId="{D62CAD82-9374-49C1-9085-AFC716D68449}" dt="2024-09-23T12:43:12.491" v="15208" actId="20577"/>
        <pc:sldMkLst>
          <pc:docMk/>
          <pc:sldMk cId="1444086319" sldId="267"/>
        </pc:sldMkLst>
        <pc:spChg chg="mod">
          <ac:chgData name="Adam Šmelko" userId="38e5c6890f286da8" providerId="LiveId" clId="{D62CAD82-9374-49C1-9085-AFC716D68449}" dt="2024-09-23T12:29:22.904" v="13601" actId="20577"/>
          <ac:spMkLst>
            <pc:docMk/>
            <pc:sldMk cId="1444086319" sldId="267"/>
            <ac:spMk id="6" creationId="{0DEDAF42-6181-C2A2-7B7F-64210D3FD83B}"/>
          </ac:spMkLst>
        </pc:spChg>
        <pc:spChg chg="mod">
          <ac:chgData name="Adam Šmelko" userId="38e5c6890f286da8" providerId="LiveId" clId="{D62CAD82-9374-49C1-9085-AFC716D68449}" dt="2024-09-23T09:27:20.878" v="8264" actId="20577"/>
          <ac:spMkLst>
            <pc:docMk/>
            <pc:sldMk cId="1444086319" sldId="267"/>
            <ac:spMk id="7" creationId="{5BA7AF38-1CE5-588B-71D3-8FF219193F3A}"/>
          </ac:spMkLst>
        </pc:spChg>
        <pc:spChg chg="add mod">
          <ac:chgData name="Adam Šmelko" userId="38e5c6890f286da8" providerId="LiveId" clId="{D62CAD82-9374-49C1-9085-AFC716D68449}" dt="2024-09-23T09:53:36.076" v="8547" actId="1076"/>
          <ac:spMkLst>
            <pc:docMk/>
            <pc:sldMk cId="1444086319" sldId="267"/>
            <ac:spMk id="12" creationId="{5D656A37-C43D-1EB3-781C-25E8205DEC5B}"/>
          </ac:spMkLst>
        </pc:spChg>
        <pc:spChg chg="add mod">
          <ac:chgData name="Adam Šmelko" userId="38e5c6890f286da8" providerId="LiveId" clId="{D62CAD82-9374-49C1-9085-AFC716D68449}" dt="2024-09-23T09:53:36.076" v="8547" actId="1076"/>
          <ac:spMkLst>
            <pc:docMk/>
            <pc:sldMk cId="1444086319" sldId="267"/>
            <ac:spMk id="13" creationId="{5EF841EA-EBA4-BD94-6A40-72ACDA2EC56E}"/>
          </ac:spMkLst>
        </pc:spChg>
        <pc:spChg chg="add mod">
          <ac:chgData name="Adam Šmelko" userId="38e5c6890f286da8" providerId="LiveId" clId="{D62CAD82-9374-49C1-9085-AFC716D68449}" dt="2024-09-23T09:53:36.076" v="8547" actId="1076"/>
          <ac:spMkLst>
            <pc:docMk/>
            <pc:sldMk cId="1444086319" sldId="267"/>
            <ac:spMk id="14" creationId="{B4225376-D5FC-A0D6-C8AC-A4A051E0A932}"/>
          </ac:spMkLst>
        </pc:spChg>
        <pc:picChg chg="add mod">
          <ac:chgData name="Adam Šmelko" userId="38e5c6890f286da8" providerId="LiveId" clId="{D62CAD82-9374-49C1-9085-AFC716D68449}" dt="2024-09-23T09:53:36.076" v="8547" actId="1076"/>
          <ac:picMkLst>
            <pc:docMk/>
            <pc:sldMk cId="1444086319" sldId="267"/>
            <ac:picMk id="3" creationId="{52107AB3-4E86-DFF7-C8F0-F17FF7290263}"/>
          </ac:picMkLst>
        </pc:picChg>
        <pc:picChg chg="del">
          <ac:chgData name="Adam Šmelko" userId="38e5c6890f286da8" providerId="LiveId" clId="{D62CAD82-9374-49C1-9085-AFC716D68449}" dt="2024-09-23T09:49:06.809" v="8495" actId="478"/>
          <ac:picMkLst>
            <pc:docMk/>
            <pc:sldMk cId="1444086319" sldId="267"/>
            <ac:picMk id="8" creationId="{236ECB9A-7CD6-C7AE-EE76-9AFE898F706B}"/>
          </ac:picMkLst>
        </pc:picChg>
        <pc:picChg chg="del">
          <ac:chgData name="Adam Šmelko" userId="38e5c6890f286da8" providerId="LiveId" clId="{D62CAD82-9374-49C1-9085-AFC716D68449}" dt="2024-09-23T09:47:25.814" v="8448" actId="478"/>
          <ac:picMkLst>
            <pc:docMk/>
            <pc:sldMk cId="1444086319" sldId="267"/>
            <ac:picMk id="9" creationId="{29C42B3F-49FF-29F4-81BB-BB31C9FEC1A2}"/>
          </ac:picMkLst>
        </pc:picChg>
        <pc:picChg chg="add mod">
          <ac:chgData name="Adam Šmelko" userId="38e5c6890f286da8" providerId="LiveId" clId="{D62CAD82-9374-49C1-9085-AFC716D68449}" dt="2024-09-23T09:53:36.076" v="8547" actId="1076"/>
          <ac:picMkLst>
            <pc:docMk/>
            <pc:sldMk cId="1444086319" sldId="267"/>
            <ac:picMk id="10" creationId="{FC219D15-12AE-5885-F81D-C0D5074A9381}"/>
          </ac:picMkLst>
        </pc:picChg>
        <pc:picChg chg="add mod">
          <ac:chgData name="Adam Šmelko" userId="38e5c6890f286da8" providerId="LiveId" clId="{D62CAD82-9374-49C1-9085-AFC716D68449}" dt="2024-09-23T09:53:36.076" v="8547" actId="1076"/>
          <ac:picMkLst>
            <pc:docMk/>
            <pc:sldMk cId="1444086319" sldId="267"/>
            <ac:picMk id="11" creationId="{48F368D3-7BEC-43EA-CA98-57FA93E9AFFA}"/>
          </ac:picMkLst>
        </pc:picChg>
        <pc:picChg chg="add del mod">
          <ac:chgData name="Adam Šmelko" userId="38e5c6890f286da8" providerId="LiveId" clId="{D62CAD82-9374-49C1-9085-AFC716D68449}" dt="2024-09-23T09:58:14.307" v="8685" actId="478"/>
          <ac:picMkLst>
            <pc:docMk/>
            <pc:sldMk cId="1444086319" sldId="267"/>
            <ac:picMk id="15" creationId="{1F39E41C-0A8C-A6E3-3B65-47ED6170365F}"/>
          </ac:picMkLst>
        </pc:picChg>
        <pc:picChg chg="add mod">
          <ac:chgData name="Adam Šmelko" userId="38e5c6890f286da8" providerId="LiveId" clId="{D62CAD82-9374-49C1-9085-AFC716D68449}" dt="2024-09-23T09:58:15.466" v="8686" actId="1076"/>
          <ac:picMkLst>
            <pc:docMk/>
            <pc:sldMk cId="1444086319" sldId="267"/>
            <ac:picMk id="2050" creationId="{6048C045-E83D-E9E0-A04D-2C715935AFE8}"/>
          </ac:picMkLst>
        </pc:picChg>
      </pc:sldChg>
      <pc:sldChg chg="addSp delSp modSp del mod">
        <pc:chgData name="Adam Šmelko" userId="38e5c6890f286da8" providerId="LiveId" clId="{D62CAD82-9374-49C1-9085-AFC716D68449}" dt="2024-09-23T10:25:40.410" v="9034" actId="47"/>
        <pc:sldMkLst>
          <pc:docMk/>
          <pc:sldMk cId="954769969" sldId="268"/>
        </pc:sldMkLst>
        <pc:spChg chg="add del mod">
          <ac:chgData name="Adam Šmelko" userId="38e5c6890f286da8" providerId="LiveId" clId="{D62CAD82-9374-49C1-9085-AFC716D68449}" dt="2024-09-23T10:16:55.270" v="8928" actId="478"/>
          <ac:spMkLst>
            <pc:docMk/>
            <pc:sldMk cId="954769969" sldId="268"/>
            <ac:spMk id="5" creationId="{7FFE7BCB-0470-E201-6306-69C60728E12A}"/>
          </ac:spMkLst>
        </pc:spChg>
        <pc:picChg chg="del mod">
          <ac:chgData name="Adam Šmelko" userId="38e5c6890f286da8" providerId="LiveId" clId="{D62CAD82-9374-49C1-9085-AFC716D68449}" dt="2024-09-23T10:16:16.235" v="8915" actId="478"/>
          <ac:picMkLst>
            <pc:docMk/>
            <pc:sldMk cId="954769969" sldId="268"/>
            <ac:picMk id="10" creationId="{19FA7D6F-A901-9B48-E2A2-08EE1B9D0C9E}"/>
          </ac:picMkLst>
        </pc:picChg>
      </pc:sldChg>
      <pc:sldChg chg="del">
        <pc:chgData name="Adam Šmelko" userId="38e5c6890f286da8" providerId="LiveId" clId="{D62CAD82-9374-49C1-9085-AFC716D68449}" dt="2024-09-23T13:11:07.563" v="16546" actId="47"/>
        <pc:sldMkLst>
          <pc:docMk/>
          <pc:sldMk cId="3948938181" sldId="269"/>
        </pc:sldMkLst>
      </pc:sldChg>
      <pc:sldChg chg="del">
        <pc:chgData name="Adam Šmelko" userId="38e5c6890f286da8" providerId="LiveId" clId="{D62CAD82-9374-49C1-9085-AFC716D68449}" dt="2024-09-23T13:24:06.323" v="17561" actId="47"/>
        <pc:sldMkLst>
          <pc:docMk/>
          <pc:sldMk cId="2279726932" sldId="270"/>
        </pc:sldMkLst>
      </pc:sldChg>
      <pc:sldChg chg="addSp delSp modSp mod">
        <pc:chgData name="Adam Šmelko" userId="38e5c6890f286da8" providerId="LiveId" clId="{D62CAD82-9374-49C1-9085-AFC716D68449}" dt="2024-09-23T10:35:07.369" v="9088" actId="17032"/>
        <pc:sldMkLst>
          <pc:docMk/>
          <pc:sldMk cId="1952573326" sldId="272"/>
        </pc:sldMkLst>
        <pc:spChg chg="add mod">
          <ac:chgData name="Adam Šmelko" userId="38e5c6890f286da8" providerId="LiveId" clId="{D62CAD82-9374-49C1-9085-AFC716D68449}" dt="2024-09-23T10:26:51.045" v="9039"/>
          <ac:spMkLst>
            <pc:docMk/>
            <pc:sldMk cId="1952573326" sldId="272"/>
            <ac:spMk id="3" creationId="{98474663-526D-1C4E-C09F-47CF1621EF09}"/>
          </ac:spMkLst>
        </pc:spChg>
        <pc:spChg chg="add mod">
          <ac:chgData name="Adam Šmelko" userId="38e5c6890f286da8" providerId="LiveId" clId="{D62CAD82-9374-49C1-9085-AFC716D68449}" dt="2024-09-23T10:35:07.369" v="9088" actId="17032"/>
          <ac:spMkLst>
            <pc:docMk/>
            <pc:sldMk cId="1952573326" sldId="272"/>
            <ac:spMk id="5" creationId="{772D7119-E87B-C57B-4E0A-0CEF399A66B9}"/>
          </ac:spMkLst>
        </pc:spChg>
        <pc:spChg chg="add mod">
          <ac:chgData name="Adam Šmelko" userId="38e5c6890f286da8" providerId="LiveId" clId="{D62CAD82-9374-49C1-9085-AFC716D68449}" dt="2024-09-23T10:35:07.369" v="9088" actId="17032"/>
          <ac:spMkLst>
            <pc:docMk/>
            <pc:sldMk cId="1952573326" sldId="272"/>
            <ac:spMk id="7" creationId="{8B5D8C87-750C-F2AB-A994-19646A69B097}"/>
          </ac:spMkLst>
        </pc:spChg>
        <pc:spChg chg="add mod">
          <ac:chgData name="Adam Šmelko" userId="38e5c6890f286da8" providerId="LiveId" clId="{D62CAD82-9374-49C1-9085-AFC716D68449}" dt="2024-09-23T10:35:07.369" v="9088" actId="17032"/>
          <ac:spMkLst>
            <pc:docMk/>
            <pc:sldMk cId="1952573326" sldId="272"/>
            <ac:spMk id="8" creationId="{62E53F3C-CB45-6D29-EE7F-08F30E403E71}"/>
          </ac:spMkLst>
        </pc:spChg>
        <pc:spChg chg="del">
          <ac:chgData name="Adam Šmelko" userId="38e5c6890f286da8" providerId="LiveId" clId="{D62CAD82-9374-49C1-9085-AFC716D68449}" dt="2024-09-23T10:26:41.171" v="9035" actId="478"/>
          <ac:spMkLst>
            <pc:docMk/>
            <pc:sldMk cId="1952573326" sldId="272"/>
            <ac:spMk id="20" creationId="{C5474FAC-23C1-26F6-0590-4532540C1AA0}"/>
          </ac:spMkLst>
        </pc:spChg>
        <pc:picChg chg="del">
          <ac:chgData name="Adam Šmelko" userId="38e5c6890f286da8" providerId="LiveId" clId="{D62CAD82-9374-49C1-9085-AFC716D68449}" dt="2024-09-23T10:27:39.192" v="9044" actId="478"/>
          <ac:picMkLst>
            <pc:docMk/>
            <pc:sldMk cId="1952573326" sldId="272"/>
            <ac:picMk id="2" creationId="{3ABA2F5B-DE40-1956-9D11-A221F56BA5F6}"/>
          </ac:picMkLst>
        </pc:picChg>
        <pc:picChg chg="add mod">
          <ac:chgData name="Adam Šmelko" userId="38e5c6890f286da8" providerId="LiveId" clId="{D62CAD82-9374-49C1-9085-AFC716D68449}" dt="2024-09-23T10:34:21.707" v="9081" actId="208"/>
          <ac:picMkLst>
            <pc:docMk/>
            <pc:sldMk cId="1952573326" sldId="272"/>
            <ac:picMk id="1026" creationId="{EC859B83-CEC4-A7B8-F7AF-322BA6E456F3}"/>
          </ac:picMkLst>
        </pc:picChg>
        <pc:cxnChg chg="add del mod">
          <ac:chgData name="Adam Šmelko" userId="38e5c6890f286da8" providerId="LiveId" clId="{D62CAD82-9374-49C1-9085-AFC716D68449}" dt="2024-09-23T10:34:34.684" v="9082" actId="478"/>
          <ac:cxnSpMkLst>
            <pc:docMk/>
            <pc:sldMk cId="1952573326" sldId="272"/>
            <ac:cxnSpMk id="10" creationId="{ABC584ED-7E07-EC3E-45EF-AC47AA63998D}"/>
          </ac:cxnSpMkLst>
        </pc:cxnChg>
      </pc:sldChg>
      <pc:sldChg chg="addSp delSp modSp mod">
        <pc:chgData name="Adam Šmelko" userId="38e5c6890f286da8" providerId="LiveId" clId="{D62CAD82-9374-49C1-9085-AFC716D68449}" dt="2024-09-23T10:35:35.585" v="9089" actId="17032"/>
        <pc:sldMkLst>
          <pc:docMk/>
          <pc:sldMk cId="1792202745" sldId="273"/>
        </pc:sldMkLst>
        <pc:spChg chg="add mod">
          <ac:chgData name="Adam Šmelko" userId="38e5c6890f286da8" providerId="LiveId" clId="{D62CAD82-9374-49C1-9085-AFC716D68449}" dt="2024-09-23T10:35:35.585" v="9089" actId="17032"/>
          <ac:spMkLst>
            <pc:docMk/>
            <pc:sldMk cId="1792202745" sldId="273"/>
            <ac:spMk id="5" creationId="{F300E192-C531-AF5E-9FBB-2698F4FAA3BB}"/>
          </ac:spMkLst>
        </pc:spChg>
        <pc:spChg chg="add mod">
          <ac:chgData name="Adam Šmelko" userId="38e5c6890f286da8" providerId="LiveId" clId="{D62CAD82-9374-49C1-9085-AFC716D68449}" dt="2024-09-23T10:26:51.922" v="9040"/>
          <ac:spMkLst>
            <pc:docMk/>
            <pc:sldMk cId="1792202745" sldId="273"/>
            <ac:spMk id="7" creationId="{45CEFE08-8C79-03DF-B063-CDB1DAAC294F}"/>
          </ac:spMkLst>
        </pc:spChg>
        <pc:spChg chg="add mod">
          <ac:chgData name="Adam Šmelko" userId="38e5c6890f286da8" providerId="LiveId" clId="{D62CAD82-9374-49C1-9085-AFC716D68449}" dt="2024-09-23T10:35:35.585" v="9089" actId="17032"/>
          <ac:spMkLst>
            <pc:docMk/>
            <pc:sldMk cId="1792202745" sldId="273"/>
            <ac:spMk id="8" creationId="{A43B5C1C-FC6B-7262-2127-5FC0344C1D4C}"/>
          </ac:spMkLst>
        </pc:spChg>
        <pc:spChg chg="add mod">
          <ac:chgData name="Adam Šmelko" userId="38e5c6890f286da8" providerId="LiveId" clId="{D62CAD82-9374-49C1-9085-AFC716D68449}" dt="2024-09-23T10:35:35.585" v="9089" actId="17032"/>
          <ac:spMkLst>
            <pc:docMk/>
            <pc:sldMk cId="1792202745" sldId="273"/>
            <ac:spMk id="9" creationId="{B6BF1CC6-9D0F-16F6-BD58-11DEFA0E9F29}"/>
          </ac:spMkLst>
        </pc:spChg>
        <pc:spChg chg="del">
          <ac:chgData name="Adam Šmelko" userId="38e5c6890f286da8" providerId="LiveId" clId="{D62CAD82-9374-49C1-9085-AFC716D68449}" dt="2024-09-23T10:26:42.554" v="9036" actId="478"/>
          <ac:spMkLst>
            <pc:docMk/>
            <pc:sldMk cId="1792202745" sldId="273"/>
            <ac:spMk id="28" creationId="{8402E454-3BFA-8712-147E-638DF4EBD8DA}"/>
          </ac:spMkLst>
        </pc:spChg>
        <pc:picChg chg="del">
          <ac:chgData name="Adam Šmelko" userId="38e5c6890f286da8" providerId="LiveId" clId="{D62CAD82-9374-49C1-9085-AFC716D68449}" dt="2024-09-23T10:31:26.706" v="9054" actId="478"/>
          <ac:picMkLst>
            <pc:docMk/>
            <pc:sldMk cId="1792202745" sldId="273"/>
            <ac:picMk id="2" creationId="{713B1F41-AE40-D639-1AD5-771C64E2A18B}"/>
          </ac:picMkLst>
        </pc:picChg>
        <pc:picChg chg="del">
          <ac:chgData name="Adam Šmelko" userId="38e5c6890f286da8" providerId="LiveId" clId="{D62CAD82-9374-49C1-9085-AFC716D68449}" dt="2024-09-23T10:30:56.273" v="9051" actId="478"/>
          <ac:picMkLst>
            <pc:docMk/>
            <pc:sldMk cId="1792202745" sldId="273"/>
            <ac:picMk id="3" creationId="{244F95C6-1435-B552-AD80-4963D7893B02}"/>
          </ac:picMkLst>
        </pc:picChg>
        <pc:picChg chg="add mod">
          <ac:chgData name="Adam Šmelko" userId="38e5c6890f286da8" providerId="LiveId" clId="{D62CAD82-9374-49C1-9085-AFC716D68449}" dt="2024-09-23T10:31:58.818" v="9066" actId="1076"/>
          <ac:picMkLst>
            <pc:docMk/>
            <pc:sldMk cId="1792202745" sldId="273"/>
            <ac:picMk id="10" creationId="{D2E9AE97-A14C-D363-A7FB-288362BDEDB9}"/>
          </ac:picMkLst>
        </pc:picChg>
        <pc:picChg chg="add mod">
          <ac:chgData name="Adam Šmelko" userId="38e5c6890f286da8" providerId="LiveId" clId="{D62CAD82-9374-49C1-9085-AFC716D68449}" dt="2024-09-23T10:31:52.825" v="9065" actId="1076"/>
          <ac:picMkLst>
            <pc:docMk/>
            <pc:sldMk cId="1792202745" sldId="273"/>
            <ac:picMk id="2050" creationId="{AA0BF482-61E7-9E5F-0005-CABAC8C87960}"/>
          </ac:picMkLst>
        </pc:picChg>
        <pc:cxnChg chg="add del">
          <ac:chgData name="Adam Šmelko" userId="38e5c6890f286da8" providerId="LiveId" clId="{D62CAD82-9374-49C1-9085-AFC716D68449}" dt="2024-09-23T10:34:36.171" v="9083" actId="478"/>
          <ac:cxnSpMkLst>
            <pc:docMk/>
            <pc:sldMk cId="1792202745" sldId="273"/>
            <ac:cxnSpMk id="14" creationId="{C8DA977F-2B2A-567C-CD40-87D8C86F924D}"/>
          </ac:cxnSpMkLst>
        </pc:cxnChg>
        <pc:cxnChg chg="add del">
          <ac:chgData name="Adam Šmelko" userId="38e5c6890f286da8" providerId="LiveId" clId="{D62CAD82-9374-49C1-9085-AFC716D68449}" dt="2024-09-23T10:34:37.143" v="9084" actId="478"/>
          <ac:cxnSpMkLst>
            <pc:docMk/>
            <pc:sldMk cId="1792202745" sldId="273"/>
            <ac:cxnSpMk id="16" creationId="{36CDA368-2364-8E07-8DEA-718BCA7F12EC}"/>
          </ac:cxnSpMkLst>
        </pc:cxnChg>
      </pc:sldChg>
      <pc:sldChg chg="addSp delSp modSp mod">
        <pc:chgData name="Adam Šmelko" userId="38e5c6890f286da8" providerId="LiveId" clId="{D62CAD82-9374-49C1-9085-AFC716D68449}" dt="2024-09-23T10:35:45.508" v="9090" actId="17032"/>
        <pc:sldMkLst>
          <pc:docMk/>
          <pc:sldMk cId="3562830347" sldId="274"/>
        </pc:sldMkLst>
        <pc:spChg chg="add mod">
          <ac:chgData name="Adam Šmelko" userId="38e5c6890f286da8" providerId="LiveId" clId="{D62CAD82-9374-49C1-9085-AFC716D68449}" dt="2024-09-23T10:35:45.508" v="9090" actId="17032"/>
          <ac:spMkLst>
            <pc:docMk/>
            <pc:sldMk cId="3562830347" sldId="274"/>
            <ac:spMk id="3" creationId="{3E8C1FF2-1861-5E50-4FAB-AB929CDA2EE3}"/>
          </ac:spMkLst>
        </pc:spChg>
        <pc:spChg chg="add mod">
          <ac:chgData name="Adam Šmelko" userId="38e5c6890f286da8" providerId="LiveId" clId="{D62CAD82-9374-49C1-9085-AFC716D68449}" dt="2024-09-23T10:35:45.508" v="9090" actId="17032"/>
          <ac:spMkLst>
            <pc:docMk/>
            <pc:sldMk cId="3562830347" sldId="274"/>
            <ac:spMk id="5" creationId="{FBEE8F67-B2B0-0F60-7B69-C02201E463D9}"/>
          </ac:spMkLst>
        </pc:spChg>
        <pc:spChg chg="add mod">
          <ac:chgData name="Adam Šmelko" userId="38e5c6890f286da8" providerId="LiveId" clId="{D62CAD82-9374-49C1-9085-AFC716D68449}" dt="2024-09-23T10:26:52.594" v="9041"/>
          <ac:spMkLst>
            <pc:docMk/>
            <pc:sldMk cId="3562830347" sldId="274"/>
            <ac:spMk id="7" creationId="{EF204D7B-BDB8-7DD1-72D8-81D7FF4E3230}"/>
          </ac:spMkLst>
        </pc:spChg>
        <pc:spChg chg="add mod">
          <ac:chgData name="Adam Šmelko" userId="38e5c6890f286da8" providerId="LiveId" clId="{D62CAD82-9374-49C1-9085-AFC716D68449}" dt="2024-09-23T10:35:45.508" v="9090" actId="17032"/>
          <ac:spMkLst>
            <pc:docMk/>
            <pc:sldMk cId="3562830347" sldId="274"/>
            <ac:spMk id="8" creationId="{B9EFCDF2-3676-8F2B-E08E-3A62EAC4D32A}"/>
          </ac:spMkLst>
        </pc:spChg>
        <pc:spChg chg="del">
          <ac:chgData name="Adam Šmelko" userId="38e5c6890f286da8" providerId="LiveId" clId="{D62CAD82-9374-49C1-9085-AFC716D68449}" dt="2024-09-23T10:26:44.619" v="9037" actId="478"/>
          <ac:spMkLst>
            <pc:docMk/>
            <pc:sldMk cId="3562830347" sldId="274"/>
            <ac:spMk id="29" creationId="{9EAD5E1F-2AC5-53F8-6294-540F5EA3C8FF}"/>
          </ac:spMkLst>
        </pc:spChg>
        <pc:picChg chg="del mod">
          <ac:chgData name="Adam Šmelko" userId="38e5c6890f286da8" providerId="LiveId" clId="{D62CAD82-9374-49C1-9085-AFC716D68449}" dt="2024-09-23T10:32:26.318" v="9072" actId="478"/>
          <ac:picMkLst>
            <pc:docMk/>
            <pc:sldMk cId="3562830347" sldId="274"/>
            <ac:picMk id="2" creationId="{EAB4EE31-DB41-C766-553B-153374F9CC6B}"/>
          </ac:picMkLst>
        </pc:picChg>
        <pc:picChg chg="add mod">
          <ac:chgData name="Adam Šmelko" userId="38e5c6890f286da8" providerId="LiveId" clId="{D62CAD82-9374-49C1-9085-AFC716D68449}" dt="2024-09-23T10:33:25.746" v="9078" actId="208"/>
          <ac:picMkLst>
            <pc:docMk/>
            <pc:sldMk cId="3562830347" sldId="274"/>
            <ac:picMk id="3074" creationId="{FDD0CB09-8E89-2368-A350-22CAE1D42D08}"/>
          </ac:picMkLst>
        </pc:picChg>
        <pc:cxnChg chg="add del mod">
          <ac:chgData name="Adam Šmelko" userId="38e5c6890f286da8" providerId="LiveId" clId="{D62CAD82-9374-49C1-9085-AFC716D68449}" dt="2024-09-23T10:34:38.554" v="9085" actId="478"/>
          <ac:cxnSpMkLst>
            <pc:docMk/>
            <pc:sldMk cId="3562830347" sldId="274"/>
            <ac:cxnSpMk id="10" creationId="{369FD12D-1BA3-156A-41FB-3A99D594E8E8}"/>
          </ac:cxnSpMkLst>
        </pc:cxnChg>
      </pc:sldChg>
      <pc:sldChg chg="addSp delSp modSp mod">
        <pc:chgData name="Adam Šmelko" userId="38e5c6890f286da8" providerId="LiveId" clId="{D62CAD82-9374-49C1-9085-AFC716D68449}" dt="2024-09-23T10:36:59.113" v="9102" actId="1076"/>
        <pc:sldMkLst>
          <pc:docMk/>
          <pc:sldMk cId="1637036383" sldId="275"/>
        </pc:sldMkLst>
        <pc:spChg chg="add mod">
          <ac:chgData name="Adam Šmelko" userId="38e5c6890f286da8" providerId="LiveId" clId="{D62CAD82-9374-49C1-9085-AFC716D68449}" dt="2024-09-23T10:35:53.481" v="9091" actId="17032"/>
          <ac:spMkLst>
            <pc:docMk/>
            <pc:sldMk cId="1637036383" sldId="275"/>
            <ac:spMk id="2" creationId="{3BE66798-0229-A550-158D-6E135C67C787}"/>
          </ac:spMkLst>
        </pc:spChg>
        <pc:spChg chg="add mod">
          <ac:chgData name="Adam Šmelko" userId="38e5c6890f286da8" providerId="LiveId" clId="{D62CAD82-9374-49C1-9085-AFC716D68449}" dt="2024-09-23T10:35:53.481" v="9091" actId="17032"/>
          <ac:spMkLst>
            <pc:docMk/>
            <pc:sldMk cId="1637036383" sldId="275"/>
            <ac:spMk id="3" creationId="{0B4EEAFC-202B-31E1-76A4-D0CC852AB8E5}"/>
          </ac:spMkLst>
        </pc:spChg>
        <pc:spChg chg="add mod">
          <ac:chgData name="Adam Šmelko" userId="38e5c6890f286da8" providerId="LiveId" clId="{D62CAD82-9374-49C1-9085-AFC716D68449}" dt="2024-09-23T10:35:53.481" v="9091" actId="17032"/>
          <ac:spMkLst>
            <pc:docMk/>
            <pc:sldMk cId="1637036383" sldId="275"/>
            <ac:spMk id="5" creationId="{5C678E6D-7FAC-557A-30A8-6CFEF5613F03}"/>
          </ac:spMkLst>
        </pc:spChg>
        <pc:spChg chg="add mod">
          <ac:chgData name="Adam Šmelko" userId="38e5c6890f286da8" providerId="LiveId" clId="{D62CAD82-9374-49C1-9085-AFC716D68449}" dt="2024-09-23T10:26:53.307" v="9042"/>
          <ac:spMkLst>
            <pc:docMk/>
            <pc:sldMk cId="1637036383" sldId="275"/>
            <ac:spMk id="9" creationId="{BE1D811B-3A33-774A-AE62-2453A68B3B72}"/>
          </ac:spMkLst>
        </pc:spChg>
        <pc:spChg chg="del">
          <ac:chgData name="Adam Šmelko" userId="38e5c6890f286da8" providerId="LiveId" clId="{D62CAD82-9374-49C1-9085-AFC716D68449}" dt="2024-09-23T10:26:46.218" v="9038" actId="478"/>
          <ac:spMkLst>
            <pc:docMk/>
            <pc:sldMk cId="1637036383" sldId="275"/>
            <ac:spMk id="30" creationId="{3EDA5C0B-DF7B-FA68-3B63-57DBB110305C}"/>
          </ac:spMkLst>
        </pc:spChg>
        <pc:picChg chg="mod">
          <ac:chgData name="Adam Šmelko" userId="38e5c6890f286da8" providerId="LiveId" clId="{D62CAD82-9374-49C1-9085-AFC716D68449}" dt="2024-09-23T10:34:15.611" v="9080" actId="208"/>
          <ac:picMkLst>
            <pc:docMk/>
            <pc:sldMk cId="1637036383" sldId="275"/>
            <ac:picMk id="7" creationId="{D7B95B84-84E5-17EB-B9CC-A8BAA0A827EE}"/>
          </ac:picMkLst>
        </pc:picChg>
        <pc:picChg chg="del">
          <ac:chgData name="Adam Šmelko" userId="38e5c6890f286da8" providerId="LiveId" clId="{D62CAD82-9374-49C1-9085-AFC716D68449}" dt="2024-09-23T10:36:44.603" v="9092" actId="478"/>
          <ac:picMkLst>
            <pc:docMk/>
            <pc:sldMk cId="1637036383" sldId="275"/>
            <ac:picMk id="8" creationId="{928C8237-B161-4AF9-0718-308059565ABA}"/>
          </ac:picMkLst>
        </pc:picChg>
        <pc:picChg chg="add mod">
          <ac:chgData name="Adam Šmelko" userId="38e5c6890f286da8" providerId="LiveId" clId="{D62CAD82-9374-49C1-9085-AFC716D68449}" dt="2024-09-23T10:36:59.113" v="9102" actId="1076"/>
          <ac:picMkLst>
            <pc:docMk/>
            <pc:sldMk cId="1637036383" sldId="275"/>
            <ac:picMk id="4098" creationId="{1B96E9FE-DE4A-FB14-E665-D62B1041BFF4}"/>
          </ac:picMkLst>
        </pc:picChg>
      </pc:sldChg>
      <pc:sldChg chg="modSp mod">
        <pc:chgData name="Adam Šmelko" userId="38e5c6890f286da8" providerId="LiveId" clId="{D62CAD82-9374-49C1-9085-AFC716D68449}" dt="2024-09-23T06:14:31.274" v="237" actId="20577"/>
        <pc:sldMkLst>
          <pc:docMk/>
          <pc:sldMk cId="3427678695" sldId="276"/>
        </pc:sldMkLst>
        <pc:spChg chg="mod">
          <ac:chgData name="Adam Šmelko" userId="38e5c6890f286da8" providerId="LiveId" clId="{D62CAD82-9374-49C1-9085-AFC716D68449}" dt="2024-09-23T06:14:31.274" v="237" actId="20577"/>
          <ac:spMkLst>
            <pc:docMk/>
            <pc:sldMk cId="3427678695" sldId="276"/>
            <ac:spMk id="8" creationId="{1E5E0679-8B40-0281-DC14-CE369F75005E}"/>
          </ac:spMkLst>
        </pc:spChg>
      </pc:sldChg>
      <pc:sldChg chg="addSp delSp modSp mod modAnim modNotesTx">
        <pc:chgData name="Adam Šmelko" userId="38e5c6890f286da8" providerId="LiveId" clId="{D62CAD82-9374-49C1-9085-AFC716D68449}" dt="2024-09-23T10:43:31.249" v="9124" actId="207"/>
        <pc:sldMkLst>
          <pc:docMk/>
          <pc:sldMk cId="3182923792" sldId="277"/>
        </pc:sldMkLst>
        <pc:spChg chg="add mod">
          <ac:chgData name="Adam Šmelko" userId="38e5c6890f286da8" providerId="LiveId" clId="{D62CAD82-9374-49C1-9085-AFC716D68449}" dt="2024-09-23T10:43:31.249" v="9124" actId="207"/>
          <ac:spMkLst>
            <pc:docMk/>
            <pc:sldMk cId="3182923792" sldId="277"/>
            <ac:spMk id="3" creationId="{76F21BB3-A21C-B5BE-8B12-F2A8CC99B53B}"/>
          </ac:spMkLst>
        </pc:spChg>
        <pc:spChg chg="add del mod">
          <ac:chgData name="Adam Šmelko" userId="38e5c6890f286da8" providerId="LiveId" clId="{D62CAD82-9374-49C1-9085-AFC716D68449}" dt="2024-09-23T05:55:32.887" v="116" actId="478"/>
          <ac:spMkLst>
            <pc:docMk/>
            <pc:sldMk cId="3182923792" sldId="277"/>
            <ac:spMk id="3" creationId="{A64D9E4C-0A63-8AF1-7DCD-B33E192D1130}"/>
          </ac:spMkLst>
        </pc:spChg>
        <pc:spChg chg="mod">
          <ac:chgData name="Adam Šmelko" userId="38e5c6890f286da8" providerId="LiveId" clId="{D62CAD82-9374-49C1-9085-AFC716D68449}" dt="2024-09-23T10:38:49.371" v="9104" actId="20577"/>
          <ac:spMkLst>
            <pc:docMk/>
            <pc:sldMk cId="3182923792" sldId="277"/>
            <ac:spMk id="8" creationId="{C8892E5F-CA06-C47F-9881-C1F44FDC2DEF}"/>
          </ac:spMkLst>
        </pc:spChg>
        <pc:picChg chg="del">
          <ac:chgData name="Adam Šmelko" userId="38e5c6890f286da8" providerId="LiveId" clId="{D62CAD82-9374-49C1-9085-AFC716D68449}" dt="2024-09-23T10:40:37.538" v="9105" actId="478"/>
          <ac:picMkLst>
            <pc:docMk/>
            <pc:sldMk cId="3182923792" sldId="277"/>
            <ac:picMk id="9" creationId="{2CD83051-6505-FC7B-3DE7-47F9669C21EE}"/>
          </ac:picMkLst>
        </pc:picChg>
        <pc:cxnChg chg="add mod">
          <ac:chgData name="Adam Šmelko" userId="38e5c6890f286da8" providerId="LiveId" clId="{D62CAD82-9374-49C1-9085-AFC716D68449}" dt="2024-09-23T10:42:21.093" v="9122" actId="1582"/>
          <ac:cxnSpMkLst>
            <pc:docMk/>
            <pc:sldMk cId="3182923792" sldId="277"/>
            <ac:cxnSpMk id="10" creationId="{AA0AFB2A-C0C7-2E72-EA2C-92AD78DB5F0D}"/>
          </ac:cxnSpMkLst>
        </pc:cxnChg>
      </pc:sldChg>
      <pc:sldChg chg="add">
        <pc:chgData name="Adam Šmelko" userId="38e5c6890f286da8" providerId="LiveId" clId="{D62CAD82-9374-49C1-9085-AFC716D68449}" dt="2024-09-23T05:55:43.979" v="117"/>
        <pc:sldMkLst>
          <pc:docMk/>
          <pc:sldMk cId="1687194197" sldId="278"/>
        </pc:sldMkLst>
      </pc:sldChg>
      <pc:sldChg chg="add">
        <pc:chgData name="Adam Šmelko" userId="38e5c6890f286da8" providerId="LiveId" clId="{D62CAD82-9374-49C1-9085-AFC716D68449}" dt="2024-09-23T05:55:43.979" v="117"/>
        <pc:sldMkLst>
          <pc:docMk/>
          <pc:sldMk cId="752301009" sldId="279"/>
        </pc:sldMkLst>
      </pc:sldChg>
      <pc:sldChg chg="add">
        <pc:chgData name="Adam Šmelko" userId="38e5c6890f286da8" providerId="LiveId" clId="{D62CAD82-9374-49C1-9085-AFC716D68449}" dt="2024-09-23T05:55:43.979" v="117"/>
        <pc:sldMkLst>
          <pc:docMk/>
          <pc:sldMk cId="4098042498" sldId="280"/>
        </pc:sldMkLst>
      </pc:sldChg>
      <pc:sldChg chg="add">
        <pc:chgData name="Adam Šmelko" userId="38e5c6890f286da8" providerId="LiveId" clId="{D62CAD82-9374-49C1-9085-AFC716D68449}" dt="2024-09-23T05:55:43.979" v="117"/>
        <pc:sldMkLst>
          <pc:docMk/>
          <pc:sldMk cId="417872134" sldId="281"/>
        </pc:sldMkLst>
      </pc:sldChg>
      <pc:sldChg chg="add">
        <pc:chgData name="Adam Šmelko" userId="38e5c6890f286da8" providerId="LiveId" clId="{D62CAD82-9374-49C1-9085-AFC716D68449}" dt="2024-09-23T05:55:43.979" v="117"/>
        <pc:sldMkLst>
          <pc:docMk/>
          <pc:sldMk cId="1103622521" sldId="282"/>
        </pc:sldMkLst>
      </pc:sldChg>
      <pc:sldChg chg="add">
        <pc:chgData name="Adam Šmelko" userId="38e5c6890f286da8" providerId="LiveId" clId="{D62CAD82-9374-49C1-9085-AFC716D68449}" dt="2024-09-23T05:55:43.979" v="117"/>
        <pc:sldMkLst>
          <pc:docMk/>
          <pc:sldMk cId="3060339704" sldId="283"/>
        </pc:sldMkLst>
      </pc:sldChg>
      <pc:sldChg chg="add">
        <pc:chgData name="Adam Šmelko" userId="38e5c6890f286da8" providerId="LiveId" clId="{D62CAD82-9374-49C1-9085-AFC716D68449}" dt="2024-09-23T05:55:43.979" v="117"/>
        <pc:sldMkLst>
          <pc:docMk/>
          <pc:sldMk cId="3917866436" sldId="284"/>
        </pc:sldMkLst>
      </pc:sldChg>
      <pc:sldChg chg="add">
        <pc:chgData name="Adam Šmelko" userId="38e5c6890f286da8" providerId="LiveId" clId="{D62CAD82-9374-49C1-9085-AFC716D68449}" dt="2024-09-23T05:55:43.979" v="117"/>
        <pc:sldMkLst>
          <pc:docMk/>
          <pc:sldMk cId="3816857782" sldId="285"/>
        </pc:sldMkLst>
      </pc:sldChg>
      <pc:sldChg chg="add">
        <pc:chgData name="Adam Šmelko" userId="38e5c6890f286da8" providerId="LiveId" clId="{D62CAD82-9374-49C1-9085-AFC716D68449}" dt="2024-09-23T05:55:43.979" v="117"/>
        <pc:sldMkLst>
          <pc:docMk/>
          <pc:sldMk cId="3724575966" sldId="286"/>
        </pc:sldMkLst>
      </pc:sldChg>
      <pc:sldChg chg="add">
        <pc:chgData name="Adam Šmelko" userId="38e5c6890f286da8" providerId="LiveId" clId="{D62CAD82-9374-49C1-9085-AFC716D68449}" dt="2024-09-23T05:55:43.979" v="117"/>
        <pc:sldMkLst>
          <pc:docMk/>
          <pc:sldMk cId="258013127" sldId="287"/>
        </pc:sldMkLst>
      </pc:sldChg>
      <pc:sldChg chg="add">
        <pc:chgData name="Adam Šmelko" userId="38e5c6890f286da8" providerId="LiveId" clId="{D62CAD82-9374-49C1-9085-AFC716D68449}" dt="2024-09-23T05:55:43.979" v="117"/>
        <pc:sldMkLst>
          <pc:docMk/>
          <pc:sldMk cId="3300819179" sldId="288"/>
        </pc:sldMkLst>
      </pc:sldChg>
      <pc:sldChg chg="add">
        <pc:chgData name="Adam Šmelko" userId="38e5c6890f286da8" providerId="LiveId" clId="{D62CAD82-9374-49C1-9085-AFC716D68449}" dt="2024-09-23T05:55:43.979" v="117"/>
        <pc:sldMkLst>
          <pc:docMk/>
          <pc:sldMk cId="261876796" sldId="289"/>
        </pc:sldMkLst>
      </pc:sldChg>
      <pc:sldChg chg="add">
        <pc:chgData name="Adam Šmelko" userId="38e5c6890f286da8" providerId="LiveId" clId="{D62CAD82-9374-49C1-9085-AFC716D68449}" dt="2024-09-23T05:55:43.979" v="117"/>
        <pc:sldMkLst>
          <pc:docMk/>
          <pc:sldMk cId="2217720350" sldId="290"/>
        </pc:sldMkLst>
      </pc:sldChg>
      <pc:sldChg chg="modSp add mod">
        <pc:chgData name="Adam Šmelko" userId="38e5c6890f286da8" providerId="LiveId" clId="{D62CAD82-9374-49C1-9085-AFC716D68449}" dt="2024-09-23T11:27:16.164" v="9196" actId="15"/>
        <pc:sldMkLst>
          <pc:docMk/>
          <pc:sldMk cId="4171449787" sldId="291"/>
        </pc:sldMkLst>
        <pc:spChg chg="mod">
          <ac:chgData name="Adam Šmelko" userId="38e5c6890f286da8" providerId="LiveId" clId="{D62CAD82-9374-49C1-9085-AFC716D68449}" dt="2024-09-23T11:27:16.164" v="9196" actId="15"/>
          <ac:spMkLst>
            <pc:docMk/>
            <pc:sldMk cId="4171449787" sldId="291"/>
            <ac:spMk id="5" creationId="{B82EA613-0EB5-17A7-5A5A-60F2A5DA2EE3}"/>
          </ac:spMkLst>
        </pc:spChg>
      </pc:sldChg>
      <pc:sldChg chg="addSp modSp add del">
        <pc:chgData name="Adam Šmelko" userId="38e5c6890f286da8" providerId="LiveId" clId="{D62CAD82-9374-49C1-9085-AFC716D68449}" dt="2024-09-23T08:37:43.029" v="7720"/>
        <pc:sldMkLst>
          <pc:docMk/>
          <pc:sldMk cId="1484208599" sldId="292"/>
        </pc:sldMkLst>
        <pc:spChg chg="add mod">
          <ac:chgData name="Adam Šmelko" userId="38e5c6890f286da8" providerId="LiveId" clId="{D62CAD82-9374-49C1-9085-AFC716D68449}" dt="2024-09-23T08:37:40.065" v="7718" actId="571"/>
          <ac:spMkLst>
            <pc:docMk/>
            <pc:sldMk cId="1484208599" sldId="292"/>
            <ac:spMk id="2" creationId="{E320151B-7464-5C44-5B2A-B390CC368C18}"/>
          </ac:spMkLst>
        </pc:spChg>
        <pc:spChg chg="add mod">
          <ac:chgData name="Adam Šmelko" userId="38e5c6890f286da8" providerId="LiveId" clId="{D62CAD82-9374-49C1-9085-AFC716D68449}" dt="2024-09-23T08:37:40.065" v="7718" actId="571"/>
          <ac:spMkLst>
            <pc:docMk/>
            <pc:sldMk cId="1484208599" sldId="292"/>
            <ac:spMk id="3" creationId="{C680ACC0-0F9F-7D50-5A4A-AFDCE3A5AD8B}"/>
          </ac:spMkLst>
        </pc:spChg>
        <pc:spChg chg="add mod">
          <ac:chgData name="Adam Šmelko" userId="38e5c6890f286da8" providerId="LiveId" clId="{D62CAD82-9374-49C1-9085-AFC716D68449}" dt="2024-09-23T08:37:40.065" v="7718" actId="571"/>
          <ac:spMkLst>
            <pc:docMk/>
            <pc:sldMk cId="1484208599" sldId="292"/>
            <ac:spMk id="5" creationId="{AEB80839-47CC-7933-7629-68E50213DAA6}"/>
          </ac:spMkLst>
        </pc:spChg>
        <pc:picChg chg="add mod">
          <ac:chgData name="Adam Šmelko" userId="38e5c6890f286da8" providerId="LiveId" clId="{D62CAD82-9374-49C1-9085-AFC716D68449}" dt="2024-09-23T08:37:40.065" v="7718" actId="571"/>
          <ac:picMkLst>
            <pc:docMk/>
            <pc:sldMk cId="1484208599" sldId="292"/>
            <ac:picMk id="7" creationId="{182342E8-AA6B-809B-AE35-5D611460CC6D}"/>
          </ac:picMkLst>
        </pc:picChg>
        <pc:picChg chg="add mod">
          <ac:chgData name="Adam Šmelko" userId="38e5c6890f286da8" providerId="LiveId" clId="{D62CAD82-9374-49C1-9085-AFC716D68449}" dt="2024-09-23T08:37:40.065" v="7718" actId="571"/>
          <ac:picMkLst>
            <pc:docMk/>
            <pc:sldMk cId="1484208599" sldId="292"/>
            <ac:picMk id="8" creationId="{27F538E3-37F4-C287-A6E2-0035065DA7D4}"/>
          </ac:picMkLst>
        </pc:picChg>
        <pc:picChg chg="add mod">
          <ac:chgData name="Adam Šmelko" userId="38e5c6890f286da8" providerId="LiveId" clId="{D62CAD82-9374-49C1-9085-AFC716D68449}" dt="2024-09-23T08:37:40.065" v="7718" actId="571"/>
          <ac:picMkLst>
            <pc:docMk/>
            <pc:sldMk cId="1484208599" sldId="292"/>
            <ac:picMk id="10" creationId="{E67B367D-2516-8712-ABA3-A0DF569AB2B1}"/>
          </ac:picMkLst>
        </pc:picChg>
        <pc:picChg chg="add mod">
          <ac:chgData name="Adam Šmelko" userId="38e5c6890f286da8" providerId="LiveId" clId="{D62CAD82-9374-49C1-9085-AFC716D68449}" dt="2024-09-23T08:37:40.065" v="7718" actId="571"/>
          <ac:picMkLst>
            <pc:docMk/>
            <pc:sldMk cId="1484208599" sldId="292"/>
            <ac:picMk id="12" creationId="{BD3EFC76-49CB-5153-4A7E-687263FB580D}"/>
          </ac:picMkLst>
        </pc:picChg>
        <pc:picChg chg="add mod">
          <ac:chgData name="Adam Šmelko" userId="38e5c6890f286da8" providerId="LiveId" clId="{D62CAD82-9374-49C1-9085-AFC716D68449}" dt="2024-09-23T08:37:40.065" v="7718" actId="571"/>
          <ac:picMkLst>
            <pc:docMk/>
            <pc:sldMk cId="1484208599" sldId="292"/>
            <ac:picMk id="14" creationId="{B32C88ED-157D-E297-308C-F9E65D652EC5}"/>
          </ac:picMkLst>
        </pc:picChg>
      </pc:sldChg>
      <pc:sldChg chg="addSp modSp new del mod">
        <pc:chgData name="Adam Šmelko" userId="38e5c6890f286da8" providerId="LiveId" clId="{D62CAD82-9374-49C1-9085-AFC716D68449}" dt="2024-09-23T09:17:59.710" v="8093" actId="47"/>
        <pc:sldMkLst>
          <pc:docMk/>
          <pc:sldMk cId="2642515356" sldId="292"/>
        </pc:sldMkLst>
        <pc:spChg chg="mod">
          <ac:chgData name="Adam Šmelko" userId="38e5c6890f286da8" providerId="LiveId" clId="{D62CAD82-9374-49C1-9085-AFC716D68449}" dt="2024-09-23T09:17:41.916" v="8084" actId="1076"/>
          <ac:spMkLst>
            <pc:docMk/>
            <pc:sldMk cId="2642515356" sldId="292"/>
            <ac:spMk id="3" creationId="{C57278B4-E1DC-47B5-5112-8B71D6636D16}"/>
          </ac:spMkLst>
        </pc:spChg>
        <pc:picChg chg="add mod">
          <ac:chgData name="Adam Šmelko" userId="38e5c6890f286da8" providerId="LiveId" clId="{D62CAD82-9374-49C1-9085-AFC716D68449}" dt="2024-09-23T09:17:02.484" v="8080" actId="14100"/>
          <ac:picMkLst>
            <pc:docMk/>
            <pc:sldMk cId="2642515356" sldId="292"/>
            <ac:picMk id="7" creationId="{60F74611-C3DC-C444-AD52-6501E30672E2}"/>
          </ac:picMkLst>
        </pc:picChg>
        <pc:picChg chg="add mod">
          <ac:chgData name="Adam Šmelko" userId="38e5c6890f286da8" providerId="LiveId" clId="{D62CAD82-9374-49C1-9085-AFC716D68449}" dt="2024-09-23T09:17:40.539" v="8082" actId="1076"/>
          <ac:picMkLst>
            <pc:docMk/>
            <pc:sldMk cId="2642515356" sldId="292"/>
            <ac:picMk id="8" creationId="{3FA80410-C97A-A5E9-90EB-8C697FE11EBC}"/>
          </ac:picMkLst>
        </pc:picChg>
        <pc:picChg chg="add mod">
          <ac:chgData name="Adam Šmelko" userId="38e5c6890f286da8" providerId="LiveId" clId="{D62CAD82-9374-49C1-9085-AFC716D68449}" dt="2024-09-23T09:17:36.819" v="8081" actId="1076"/>
          <ac:picMkLst>
            <pc:docMk/>
            <pc:sldMk cId="2642515356" sldId="292"/>
            <ac:picMk id="9" creationId="{9D345644-781C-323D-5097-A0CBC135554B}"/>
          </ac:picMkLst>
        </pc:picChg>
      </pc:sldChg>
      <pc:sldChg chg="addSp modSp new mod modNotesTx">
        <pc:chgData name="Adam Šmelko" userId="38e5c6890f286da8" providerId="LiveId" clId="{D62CAD82-9374-49C1-9085-AFC716D68449}" dt="2024-09-23T13:04:25.984" v="16300" actId="20577"/>
        <pc:sldMkLst>
          <pc:docMk/>
          <pc:sldMk cId="3438168355" sldId="292"/>
        </pc:sldMkLst>
        <pc:spChg chg="mod">
          <ac:chgData name="Adam Šmelko" userId="38e5c6890f286da8" providerId="LiveId" clId="{D62CAD82-9374-49C1-9085-AFC716D68449}" dt="2024-09-23T10:04:28.252" v="8903" actId="20577"/>
          <ac:spMkLst>
            <pc:docMk/>
            <pc:sldMk cId="3438168355" sldId="292"/>
            <ac:spMk id="4" creationId="{BFC3CE1D-AE92-76EE-34E4-B726DD8E42A2}"/>
          </ac:spMkLst>
        </pc:spChg>
        <pc:spChg chg="mod">
          <ac:chgData name="Adam Šmelko" userId="38e5c6890f286da8" providerId="LiveId" clId="{D62CAD82-9374-49C1-9085-AFC716D68449}" dt="2024-09-23T10:17:21.708" v="9022" actId="20577"/>
          <ac:spMkLst>
            <pc:docMk/>
            <pc:sldMk cId="3438168355" sldId="292"/>
            <ac:spMk id="5" creationId="{F3814509-69E5-4E97-2E6A-48C2003D00A3}"/>
          </ac:spMkLst>
        </pc:spChg>
        <pc:spChg chg="add mod">
          <ac:chgData name="Adam Šmelko" userId="38e5c6890f286da8" providerId="LiveId" clId="{D62CAD82-9374-49C1-9085-AFC716D68449}" dt="2024-09-23T10:04:35.285" v="8904"/>
          <ac:spMkLst>
            <pc:docMk/>
            <pc:sldMk cId="3438168355" sldId="292"/>
            <ac:spMk id="6" creationId="{8082830B-0047-C58A-F0A9-3044CC75247D}"/>
          </ac:spMkLst>
        </pc:spChg>
        <pc:spChg chg="add mod">
          <ac:chgData name="Adam Šmelko" userId="38e5c6890f286da8" providerId="LiveId" clId="{D62CAD82-9374-49C1-9085-AFC716D68449}" dt="2024-09-23T10:17:32.154" v="9025" actId="1076"/>
          <ac:spMkLst>
            <pc:docMk/>
            <pc:sldMk cId="3438168355" sldId="292"/>
            <ac:spMk id="7" creationId="{603ECE64-C3ED-42EC-B12A-DF71422EB68B}"/>
          </ac:spMkLst>
        </pc:spChg>
        <pc:picChg chg="add mod">
          <ac:chgData name="Adam Šmelko" userId="38e5c6890f286da8" providerId="LiveId" clId="{D62CAD82-9374-49C1-9085-AFC716D68449}" dt="2024-09-23T10:25:38.501" v="9033"/>
          <ac:picMkLst>
            <pc:docMk/>
            <pc:sldMk cId="3438168355" sldId="292"/>
            <ac:picMk id="8" creationId="{3D15C25C-4FD4-9EE9-976A-6932FA0914CB}"/>
          </ac:picMkLst>
        </pc:picChg>
      </pc:sldChg>
      <pc:sldChg chg="addSp delSp modSp new mod modNotesTx">
        <pc:chgData name="Adam Šmelko" userId="38e5c6890f286da8" providerId="LiveId" clId="{D62CAD82-9374-49C1-9085-AFC716D68449}" dt="2024-09-23T13:16:17.216" v="17327" actId="20577"/>
        <pc:sldMkLst>
          <pc:docMk/>
          <pc:sldMk cId="3563145343" sldId="293"/>
        </pc:sldMkLst>
        <pc:spChg chg="mod">
          <ac:chgData name="Adam Šmelko" userId="38e5c6890f286da8" providerId="LiveId" clId="{D62CAD82-9374-49C1-9085-AFC716D68449}" dt="2024-09-23T13:04:39.444" v="16304"/>
          <ac:spMkLst>
            <pc:docMk/>
            <pc:sldMk cId="3563145343" sldId="293"/>
            <ac:spMk id="4" creationId="{54756FDF-F916-5B67-1AC1-E2F298AA676D}"/>
          </ac:spMkLst>
        </pc:spChg>
        <pc:spChg chg="mod">
          <ac:chgData name="Adam Šmelko" userId="38e5c6890f286da8" providerId="LiveId" clId="{D62CAD82-9374-49C1-9085-AFC716D68449}" dt="2024-09-23T13:09:36.677" v="16438" actId="14100"/>
          <ac:spMkLst>
            <pc:docMk/>
            <pc:sldMk cId="3563145343" sldId="293"/>
            <ac:spMk id="5" creationId="{E931513E-738C-BA29-D1BA-8B7BBA7D8303}"/>
          </ac:spMkLst>
        </pc:spChg>
        <pc:spChg chg="add del">
          <ac:chgData name="Adam Šmelko" userId="38e5c6890f286da8" providerId="LiveId" clId="{D62CAD82-9374-49C1-9085-AFC716D68449}" dt="2024-09-23T13:04:35.460" v="16303" actId="22"/>
          <ac:spMkLst>
            <pc:docMk/>
            <pc:sldMk cId="3563145343" sldId="293"/>
            <ac:spMk id="7" creationId="{C2B468FF-4FA4-5928-D52C-FBCFEEE060EB}"/>
          </ac:spMkLst>
        </pc:spChg>
        <pc:spChg chg="add mod">
          <ac:chgData name="Adam Šmelko" userId="38e5c6890f286da8" providerId="LiveId" clId="{D62CAD82-9374-49C1-9085-AFC716D68449}" dt="2024-09-23T13:04:41.777" v="16305"/>
          <ac:spMkLst>
            <pc:docMk/>
            <pc:sldMk cId="3563145343" sldId="293"/>
            <ac:spMk id="8" creationId="{827AB09A-30CF-DA75-8BF0-706898E8AD30}"/>
          </ac:spMkLst>
        </pc:spChg>
        <pc:spChg chg="add mod">
          <ac:chgData name="Adam Šmelko" userId="38e5c6890f286da8" providerId="LiveId" clId="{D62CAD82-9374-49C1-9085-AFC716D68449}" dt="2024-09-23T13:11:01.543" v="16545" actId="20577"/>
          <ac:spMkLst>
            <pc:docMk/>
            <pc:sldMk cId="3563145343" sldId="293"/>
            <ac:spMk id="12" creationId="{9A00BBDB-7D58-23D4-BAA8-4BF7FEA339A3}"/>
          </ac:spMkLst>
        </pc:spChg>
        <pc:picChg chg="add del mod">
          <ac:chgData name="Adam Šmelko" userId="38e5c6890f286da8" providerId="LiveId" clId="{D62CAD82-9374-49C1-9085-AFC716D68449}" dt="2024-09-23T13:06:49.847" v="16338" actId="478"/>
          <ac:picMkLst>
            <pc:docMk/>
            <pc:sldMk cId="3563145343" sldId="293"/>
            <ac:picMk id="9" creationId="{33DCADAC-4BFA-76A9-9B47-8C95C5F98434}"/>
          </ac:picMkLst>
        </pc:picChg>
        <pc:picChg chg="add mod">
          <ac:chgData name="Adam Šmelko" userId="38e5c6890f286da8" providerId="LiveId" clId="{D62CAD82-9374-49C1-9085-AFC716D68449}" dt="2024-09-23T13:09:33.510" v="16437" actId="1076"/>
          <ac:picMkLst>
            <pc:docMk/>
            <pc:sldMk cId="3563145343" sldId="293"/>
            <ac:picMk id="11" creationId="{9B5686A4-B698-6D66-A9DA-DF7C38ADFCB1}"/>
          </ac:picMkLst>
        </pc:picChg>
        <pc:picChg chg="add mod">
          <ac:chgData name="Adam Šmelko" userId="38e5c6890f286da8" providerId="LiveId" clId="{D62CAD82-9374-49C1-9085-AFC716D68449}" dt="2024-09-23T13:10:20.917" v="16445" actId="1076"/>
          <ac:picMkLst>
            <pc:docMk/>
            <pc:sldMk cId="3563145343" sldId="293"/>
            <ac:picMk id="14" creationId="{E0D576A5-0BE1-C6E2-B8B9-BE7E4C38662B}"/>
          </ac:picMkLst>
        </pc:picChg>
      </pc:sldChg>
      <pc:sldChg chg="addSp delSp modSp new add del mod">
        <pc:chgData name="Adam Šmelko" userId="38e5c6890f286da8" providerId="LiveId" clId="{D62CAD82-9374-49C1-9085-AFC716D68449}" dt="2024-09-23T13:26:13.487" v="17719" actId="20577"/>
        <pc:sldMkLst>
          <pc:docMk/>
          <pc:sldMk cId="173177803" sldId="294"/>
        </pc:sldMkLst>
        <pc:spChg chg="mod">
          <ac:chgData name="Adam Šmelko" userId="38e5c6890f286da8" providerId="LiveId" clId="{D62CAD82-9374-49C1-9085-AFC716D68449}" dt="2024-09-23T13:17:02.993" v="17333"/>
          <ac:spMkLst>
            <pc:docMk/>
            <pc:sldMk cId="173177803" sldId="294"/>
            <ac:spMk id="4" creationId="{D85AB085-E3A8-09A2-BC91-907C0C957D73}"/>
          </ac:spMkLst>
        </pc:spChg>
        <pc:spChg chg="mod">
          <ac:chgData name="Adam Šmelko" userId="38e5c6890f286da8" providerId="LiveId" clId="{D62CAD82-9374-49C1-9085-AFC716D68449}" dt="2024-09-23T13:26:13.487" v="17719" actId="20577"/>
          <ac:spMkLst>
            <pc:docMk/>
            <pc:sldMk cId="173177803" sldId="294"/>
            <ac:spMk id="5" creationId="{E3AFE23D-E2C8-3E19-A205-6F16752E6EC6}"/>
          </ac:spMkLst>
        </pc:spChg>
        <pc:spChg chg="add del">
          <ac:chgData name="Adam Šmelko" userId="38e5c6890f286da8" providerId="LiveId" clId="{D62CAD82-9374-49C1-9085-AFC716D68449}" dt="2024-09-23T13:17:02.449" v="17332" actId="22"/>
          <ac:spMkLst>
            <pc:docMk/>
            <pc:sldMk cId="173177803" sldId="294"/>
            <ac:spMk id="7" creationId="{DF3DF4E9-E717-8A35-0825-908ED9A785B4}"/>
          </ac:spMkLst>
        </pc:spChg>
        <pc:spChg chg="add mod">
          <ac:chgData name="Adam Šmelko" userId="38e5c6890f286da8" providerId="LiveId" clId="{D62CAD82-9374-49C1-9085-AFC716D68449}" dt="2024-09-23T13:17:05.395" v="17334"/>
          <ac:spMkLst>
            <pc:docMk/>
            <pc:sldMk cId="173177803" sldId="294"/>
            <ac:spMk id="8" creationId="{C7AFB75D-96B6-EB61-FFC9-F534E773580B}"/>
          </ac:spMkLst>
        </pc:spChg>
        <pc:spChg chg="add">
          <ac:chgData name="Adam Šmelko" userId="38e5c6890f286da8" providerId="LiveId" clId="{D62CAD82-9374-49C1-9085-AFC716D68449}" dt="2024-09-23T13:19:28.512" v="17341"/>
          <ac:spMkLst>
            <pc:docMk/>
            <pc:sldMk cId="173177803" sldId="294"/>
            <ac:spMk id="9" creationId="{E576720B-7723-6A12-D72A-CE2002577D8B}"/>
          </ac:spMkLst>
        </pc:spChg>
        <pc:spChg chg="add mod">
          <ac:chgData name="Adam Šmelko" userId="38e5c6890f286da8" providerId="LiveId" clId="{D62CAD82-9374-49C1-9085-AFC716D68449}" dt="2024-09-23T13:19:36.229" v="17344" actId="14100"/>
          <ac:spMkLst>
            <pc:docMk/>
            <pc:sldMk cId="173177803" sldId="294"/>
            <ac:spMk id="10" creationId="{A33B1A61-8E7B-DE1E-ECEC-A391801896AF}"/>
          </ac:spMkLst>
        </pc:spChg>
        <pc:spChg chg="add">
          <ac:chgData name="Adam Šmelko" userId="38e5c6890f286da8" providerId="LiveId" clId="{D62CAD82-9374-49C1-9085-AFC716D68449}" dt="2024-09-23T13:19:46.864" v="17345"/>
          <ac:spMkLst>
            <pc:docMk/>
            <pc:sldMk cId="173177803" sldId="294"/>
            <ac:spMk id="11" creationId="{6579526E-9556-5347-732F-F114E7AA15A7}"/>
          </ac:spMkLst>
        </pc:spChg>
        <pc:picChg chg="add mod">
          <ac:chgData name="Adam Šmelko" userId="38e5c6890f286da8" providerId="LiveId" clId="{D62CAD82-9374-49C1-9085-AFC716D68449}" dt="2024-09-23T13:20:31.413" v="17352" actId="1076"/>
          <ac:picMkLst>
            <pc:docMk/>
            <pc:sldMk cId="173177803" sldId="294"/>
            <ac:picMk id="5122" creationId="{20119B75-E9AB-E50E-7119-68E27662E66D}"/>
          </ac:picMkLst>
        </pc:picChg>
        <pc:picChg chg="add mod">
          <ac:chgData name="Adam Šmelko" userId="38e5c6890f286da8" providerId="LiveId" clId="{D62CAD82-9374-49C1-9085-AFC716D68449}" dt="2024-09-23T13:20:34.173" v="17354" actId="1076"/>
          <ac:picMkLst>
            <pc:docMk/>
            <pc:sldMk cId="173177803" sldId="294"/>
            <ac:picMk id="5130" creationId="{EC920617-26EF-4286-4359-F85BC2B7FB9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k-S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48B21-0CC2-4705-AC1C-707B48E82B13}" type="datetimeFigureOut">
              <a:rPr lang="sk-SK" smtClean="0"/>
              <a:t>25. 9. 2024</a:t>
            </a:fld>
            <a:endParaRPr lang="sk-S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k-S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k-S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k-S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7DFEC5-E791-4C1A-88ED-E439AB38DC94}" type="slidenum">
              <a:rPr lang="sk-SK" smtClean="0"/>
              <a:t>‹#›</a:t>
            </a:fld>
            <a:endParaRPr lang="sk-SK"/>
          </a:p>
        </p:txBody>
      </p:sp>
    </p:spTree>
    <p:extLst>
      <p:ext uri="{BB962C8B-B14F-4D97-AF65-F5344CB8AC3E}">
        <p14:creationId xmlns:p14="http://schemas.microsoft.com/office/powerpoint/2010/main" val="1676610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Dear members of committee, reviewers and all, my name is Adam Smelko and I welcome you at my </a:t>
            </a:r>
            <a:r>
              <a:rPr lang="en-US" dirty="0" err="1"/>
              <a:t>phd</a:t>
            </a:r>
            <a:r>
              <a:rPr lang="en-US" dirty="0"/>
              <a:t> defense</a:t>
            </a:r>
          </a:p>
          <a:p>
            <a:endParaRPr lang="en-US" dirty="0"/>
          </a:p>
          <a:p>
            <a:r>
              <a:rPr lang="en-US" dirty="0" err="1"/>
              <a:t>Rychlejsi</a:t>
            </a:r>
            <a:r>
              <a:rPr lang="en-US" dirty="0"/>
              <a:t> </a:t>
            </a:r>
            <a:r>
              <a:rPr lang="en-US" dirty="0" err="1"/>
              <a:t>prechod</a:t>
            </a:r>
            <a:r>
              <a:rPr lang="en-US" dirty="0"/>
              <a:t> k pointe</a:t>
            </a:r>
          </a:p>
          <a:p>
            <a:pPr marL="171450" indent="-171450">
              <a:buFontTx/>
              <a:buChar char="-"/>
            </a:pPr>
            <a:r>
              <a:rPr lang="en-US" dirty="0" err="1"/>
              <a:t>Brusim</a:t>
            </a:r>
            <a:r>
              <a:rPr lang="en-US" dirty="0"/>
              <a:t> </a:t>
            </a:r>
            <a:r>
              <a:rPr lang="en-US" dirty="0" err="1"/>
              <a:t>okolo</a:t>
            </a:r>
            <a:r>
              <a:rPr lang="en-US" dirty="0"/>
              <a:t> </a:t>
            </a:r>
            <a:r>
              <a:rPr lang="en-US" dirty="0" err="1"/>
              <a:t>detailov</a:t>
            </a:r>
            <a:r>
              <a:rPr lang="en-US" dirty="0"/>
              <a:t> …</a:t>
            </a:r>
          </a:p>
          <a:p>
            <a:pPr marL="171450" indent="-171450">
              <a:buFontTx/>
              <a:buChar char="-"/>
            </a:pPr>
            <a:r>
              <a:rPr lang="en-US" dirty="0" err="1"/>
              <a:t>Ukazovat</a:t>
            </a:r>
            <a:r>
              <a:rPr lang="en-US" dirty="0"/>
              <a:t> </a:t>
            </a:r>
            <a:r>
              <a:rPr lang="en-US" dirty="0" err="1"/>
              <a:t>mysou</a:t>
            </a:r>
            <a:endParaRPr lang="en-US" dirty="0"/>
          </a:p>
          <a:p>
            <a:pPr marL="171450" indent="-171450">
              <a:buFontTx/>
              <a:buChar char="-"/>
            </a:pPr>
            <a:r>
              <a:rPr lang="en-US" dirty="0" err="1"/>
              <a:t>Nehovorit</a:t>
            </a:r>
            <a:r>
              <a:rPr lang="en-US" dirty="0"/>
              <a:t> I will not speak about this …</a:t>
            </a:r>
          </a:p>
          <a:p>
            <a:pPr marL="171450" indent="-171450">
              <a:buFontTx/>
              <a:buChar char="-"/>
            </a:pPr>
            <a:r>
              <a:rPr lang="en-US" dirty="0" err="1"/>
              <a:t>Viac</a:t>
            </a:r>
            <a:r>
              <a:rPr lang="en-US" dirty="0"/>
              <a:t> </a:t>
            </a:r>
            <a:r>
              <a:rPr lang="en-US" dirty="0" err="1"/>
              <a:t>porozpravat</a:t>
            </a:r>
            <a:r>
              <a:rPr lang="en-US" dirty="0"/>
              <a:t> </a:t>
            </a:r>
            <a:r>
              <a:rPr lang="en-US" dirty="0" err="1"/>
              <a:t>kontex</a:t>
            </a:r>
            <a:r>
              <a:rPr lang="en-US" dirty="0"/>
              <a:t> v contribution map</a:t>
            </a:r>
          </a:p>
          <a:p>
            <a:pPr marL="171450" indent="-171450">
              <a:buFontTx/>
              <a:buChar char="-"/>
            </a:pPr>
            <a:r>
              <a:rPr lang="en-US" dirty="0" err="1"/>
              <a:t>Viac</a:t>
            </a:r>
            <a:r>
              <a:rPr lang="en-US" dirty="0"/>
              <a:t> </a:t>
            </a:r>
            <a:r>
              <a:rPr lang="en-US" dirty="0" err="1"/>
              <a:t>vysvetlit</a:t>
            </a:r>
            <a:r>
              <a:rPr lang="en-US" dirty="0"/>
              <a:t> co je ta smart </a:t>
            </a:r>
            <a:r>
              <a:rPr lang="en-US" dirty="0" err="1"/>
              <a:t>vec</a:t>
            </a:r>
            <a:endParaRPr lang="en-US" dirty="0"/>
          </a:p>
          <a:p>
            <a:pPr marL="171450" indent="-171450">
              <a:buFontTx/>
              <a:buChar char="-"/>
            </a:pPr>
            <a:r>
              <a:rPr lang="en-US" dirty="0" err="1"/>
              <a:t>Pridat</a:t>
            </a:r>
            <a:r>
              <a:rPr lang="en-US" dirty="0"/>
              <a:t> </a:t>
            </a:r>
            <a:r>
              <a:rPr lang="en-US" dirty="0" err="1"/>
              <a:t>viac</a:t>
            </a:r>
            <a:r>
              <a:rPr lang="en-US" dirty="0"/>
              <a:t> </a:t>
            </a:r>
            <a:r>
              <a:rPr lang="en-US" dirty="0" err="1"/>
              <a:t>usecases</a:t>
            </a:r>
            <a:r>
              <a:rPr lang="en-US" dirty="0"/>
              <a:t> </a:t>
            </a:r>
            <a:r>
              <a:rPr lang="en-US" dirty="0" err="1"/>
              <a:t>ku</a:t>
            </a:r>
            <a:r>
              <a:rPr lang="en-US" dirty="0"/>
              <a:t> </a:t>
            </a:r>
            <a:r>
              <a:rPr lang="en-US" dirty="0" err="1"/>
              <a:t>resultom</a:t>
            </a:r>
            <a:r>
              <a:rPr lang="en-US" dirty="0"/>
              <a:t> </a:t>
            </a:r>
          </a:p>
          <a:p>
            <a:pPr marL="171450" indent="-171450">
              <a:buFontTx/>
              <a:buChar char="-"/>
            </a:pPr>
            <a:r>
              <a:rPr lang="en-US" dirty="0"/>
              <a:t>- highlight parts where </a:t>
            </a:r>
            <a:r>
              <a:rPr lang="en-US" dirty="0" err="1"/>
              <a:t>c++</a:t>
            </a:r>
            <a:r>
              <a:rPr lang="en-US" dirty="0"/>
              <a:t> and </a:t>
            </a:r>
            <a:r>
              <a:rPr lang="en-US" dirty="0" err="1"/>
              <a:t>noarr</a:t>
            </a:r>
            <a:r>
              <a:rPr lang="en-US" dirty="0"/>
              <a:t> differ</a:t>
            </a:r>
          </a:p>
          <a:p>
            <a:pPr marL="171450" indent="-171450">
              <a:buFontTx/>
              <a:buChar char="-"/>
            </a:pPr>
            <a:r>
              <a:rPr lang="en-US" dirty="0"/>
              <a:t>- our research group</a:t>
            </a:r>
          </a:p>
          <a:p>
            <a:pPr marL="171450" indent="-171450">
              <a:buFontTx/>
              <a:buChar char="-"/>
            </a:pPr>
            <a:r>
              <a:rPr lang="en-US" dirty="0"/>
              <a:t>- more high level</a:t>
            </a:r>
          </a:p>
          <a:p>
            <a:pPr marL="171450" indent="-171450">
              <a:buFontTx/>
              <a:buChar char="-"/>
            </a:pPr>
            <a:r>
              <a:rPr lang="en-US" dirty="0"/>
              <a:t>- </a:t>
            </a:r>
            <a:r>
              <a:rPr lang="en-US" dirty="0" err="1"/>
              <a:t>viac</a:t>
            </a:r>
            <a:r>
              <a:rPr lang="en-US" dirty="0"/>
              <a:t> explicit </a:t>
            </a:r>
            <a:r>
              <a:rPr lang="en-US" dirty="0" err="1"/>
              <a:t>ake</a:t>
            </a:r>
            <a:r>
              <a:rPr lang="en-US" dirty="0"/>
              <a:t> </a:t>
            </a:r>
            <a:r>
              <a:rPr lang="en-US" dirty="0" err="1"/>
              <a:t>su</a:t>
            </a:r>
            <a:r>
              <a:rPr lang="en-US" dirty="0"/>
              <a:t> contributions</a:t>
            </a:r>
          </a:p>
          <a:p>
            <a:pPr marL="171450" indent="-171450">
              <a:buFontTx/>
              <a:buChar char="-"/>
            </a:pPr>
            <a:r>
              <a:rPr lang="en-US" dirty="0"/>
              <a:t>- </a:t>
            </a:r>
            <a:r>
              <a:rPr lang="en-US" dirty="0" err="1"/>
              <a:t>viac</a:t>
            </a:r>
            <a:r>
              <a:rPr lang="en-US" dirty="0"/>
              <a:t> </a:t>
            </a:r>
            <a:r>
              <a:rPr lang="en-US" dirty="0" err="1"/>
              <a:t>ukazat</a:t>
            </a:r>
            <a:r>
              <a:rPr lang="en-US" dirty="0"/>
              <a:t> </a:t>
            </a:r>
            <a:r>
              <a:rPr lang="en-US" dirty="0" err="1"/>
              <a:t>tu</a:t>
            </a:r>
            <a:r>
              <a:rPr lang="en-US" dirty="0"/>
              <a:t> </a:t>
            </a:r>
            <a:r>
              <a:rPr lang="en-US" dirty="0" err="1"/>
              <a:t>navaznost</a:t>
            </a:r>
            <a:r>
              <a:rPr lang="en-US" dirty="0"/>
              <a:t> </a:t>
            </a:r>
          </a:p>
          <a:p>
            <a:pPr marL="171450" indent="-171450">
              <a:buFontTx/>
              <a:buChar char="-"/>
            </a:pPr>
            <a:endParaRPr lang="en-US" dirty="0"/>
          </a:p>
          <a:p>
            <a:pPr marL="171450" indent="-171450">
              <a:buFontTx/>
              <a:buChar char="-"/>
            </a:pPr>
            <a:r>
              <a:rPr lang="en-US" dirty="0"/>
              <a:t>Second part as a consequence of first part –  I wanted more general way of </a:t>
            </a:r>
            <a:r>
              <a:rPr lang="en-US" dirty="0" err="1"/>
              <a:t>layouting</a:t>
            </a:r>
            <a:r>
              <a:rPr lang="en-US" dirty="0"/>
              <a:t> in </a:t>
            </a:r>
            <a:r>
              <a:rPr lang="en-US" dirty="0" err="1"/>
              <a:t>c++</a:t>
            </a:r>
            <a:r>
              <a:rPr lang="en-US" dirty="0"/>
              <a:t> </a:t>
            </a:r>
          </a:p>
          <a:p>
            <a:pPr marL="171450" indent="-171450">
              <a:buFontTx/>
              <a:buChar char="-"/>
            </a:pPr>
            <a:r>
              <a:rPr lang="en-US" dirty="0"/>
              <a:t>Ku </a:t>
            </a:r>
            <a:r>
              <a:rPr lang="en-US" dirty="0" err="1"/>
              <a:t>tym</a:t>
            </a:r>
            <a:r>
              <a:rPr lang="en-US" dirty="0"/>
              <a:t> </a:t>
            </a:r>
            <a:r>
              <a:rPr lang="en-US" dirty="0" err="1"/>
              <a:t>otazkam</a:t>
            </a:r>
            <a:r>
              <a:rPr lang="en-US" dirty="0"/>
              <a:t> do </a:t>
            </a:r>
            <a:r>
              <a:rPr lang="en-US" dirty="0" err="1"/>
              <a:t>publika</a:t>
            </a:r>
            <a:endParaRPr lang="en-US" dirty="0"/>
          </a:p>
          <a:p>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1</a:t>
            </a:fld>
            <a:endParaRPr lang="sk-SK"/>
          </a:p>
        </p:txBody>
      </p:sp>
    </p:spTree>
    <p:extLst>
      <p:ext uri="{BB962C8B-B14F-4D97-AF65-F5344CB8AC3E}">
        <p14:creationId xmlns:p14="http://schemas.microsoft.com/office/powerpoint/2010/main" val="182569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topic of this part, in which I would like to stay a little longer, is cross-correlation.</a:t>
            </a:r>
          </a:p>
          <a:p>
            <a:endParaRPr lang="en-US" dirty="0"/>
          </a:p>
          <a:p>
            <a:r>
              <a:rPr lang="en-US" dirty="0"/>
              <a:t>It is used in plethora of </a:t>
            </a:r>
            <a:r>
              <a:rPr lang="en-US" dirty="0" err="1"/>
              <a:t>filedn</a:t>
            </a:r>
            <a:r>
              <a:rPr lang="en-US" dirty="0"/>
              <a:t> and to my research group it was introduced by colleagues from </a:t>
            </a:r>
            <a:r>
              <a:rPr lang="en-US" dirty="0" err="1"/>
              <a:t>departmeto</a:t>
            </a:r>
            <a:r>
              <a:rPr lang="en-US" dirty="0"/>
              <a:t> of material physics.</a:t>
            </a:r>
          </a:p>
          <a:p>
            <a:r>
              <a:rPr lang="en-US" dirty="0"/>
              <a:t>They use it to compute the deformation pattern of an alloy subjected to various stresses, such as (…). Using </a:t>
            </a:r>
            <a:r>
              <a:rPr lang="en-US" dirty="0" err="1"/>
              <a:t>crosscorr</a:t>
            </a:r>
            <a:r>
              <a:rPr lang="en-US" dirty="0"/>
              <a:t>, physicists could find the vector of deformation on various places of the alloy.</a:t>
            </a:r>
          </a:p>
          <a:p>
            <a:r>
              <a:rPr lang="en-US" dirty="0"/>
              <a:t>Generally it is solvable by FFT, but its big overhead favors brute-force method.</a:t>
            </a:r>
          </a:p>
          <a:p>
            <a:endParaRPr lang="en-US" dirty="0"/>
          </a:p>
          <a:p>
            <a:r>
              <a:rPr lang="en-US" dirty="0"/>
              <a:t>The biggest issue with naïve </a:t>
            </a:r>
            <a:r>
              <a:rPr lang="en-US" dirty="0" err="1"/>
              <a:t>gpu</a:t>
            </a:r>
            <a:r>
              <a:rPr lang="en-US" dirty="0"/>
              <a:t> implementation is its very poor arithmetic intensity, which makes it heavily memory bottlenecked.</a:t>
            </a:r>
          </a:p>
          <a:p>
            <a:endParaRPr lang="en-US" dirty="0"/>
          </a:p>
          <a:p>
            <a:r>
              <a:rPr lang="en-US" dirty="0"/>
              <a:t>But designing an accelerated version of cross correlation especially for small batched inputs would allow physicists to process the images at the same rate that they are produced by their </a:t>
            </a:r>
            <a:r>
              <a:rPr lang="en-US" dirty="0" err="1"/>
              <a:t>compicated</a:t>
            </a:r>
            <a:r>
              <a:rPr lang="en-US" dirty="0"/>
              <a:t> cameras.</a:t>
            </a:r>
          </a:p>
          <a:p>
            <a:endParaRPr lang="en-US" dirty="0"/>
          </a:p>
          <a:p>
            <a:endParaRPr lang="en-US" dirty="0"/>
          </a:p>
          <a:p>
            <a:r>
              <a:rPr lang="en-US" dirty="0"/>
              <a:t>--- vela </a:t>
            </a:r>
            <a:r>
              <a:rPr lang="en-US" dirty="0" err="1"/>
              <a:t>casu</a:t>
            </a:r>
            <a:r>
              <a:rPr lang="en-US" dirty="0"/>
              <a:t> </a:t>
            </a:r>
            <a:r>
              <a:rPr lang="en-US" dirty="0" err="1"/>
              <a:t>pri</a:t>
            </a:r>
            <a:r>
              <a:rPr lang="en-US" dirty="0"/>
              <a:t> </a:t>
            </a:r>
            <a:r>
              <a:rPr lang="en-US" dirty="0" err="1"/>
              <a:t>definicii</a:t>
            </a:r>
            <a:r>
              <a:rPr lang="en-US" dirty="0"/>
              <a:t> a </a:t>
            </a:r>
            <a:r>
              <a:rPr lang="en-US" dirty="0" err="1"/>
              <a:t>na</a:t>
            </a:r>
            <a:r>
              <a:rPr lang="en-US" dirty="0"/>
              <a:t> FFT – je </a:t>
            </a:r>
            <a:r>
              <a:rPr lang="en-US" dirty="0" err="1"/>
              <a:t>tu</a:t>
            </a:r>
            <a:r>
              <a:rPr lang="en-US" dirty="0"/>
              <a:t> </a:t>
            </a:r>
          </a:p>
          <a:p>
            <a:r>
              <a:rPr lang="en-US" dirty="0"/>
              <a:t>--- </a:t>
            </a:r>
            <a:r>
              <a:rPr lang="en-US" dirty="0" err="1"/>
              <a:t>samplovani</a:t>
            </a:r>
            <a:r>
              <a:rPr lang="en-US" dirty="0"/>
              <a:t> je </a:t>
            </a:r>
            <a:r>
              <a:rPr lang="en-US" dirty="0" err="1"/>
              <a:t>rychlejsie</a:t>
            </a:r>
            <a:r>
              <a:rPr lang="en-US" dirty="0"/>
              <a:t> </a:t>
            </a:r>
            <a:r>
              <a:rPr lang="en-US" dirty="0" err="1"/>
              <a:t>nez</a:t>
            </a:r>
            <a:r>
              <a:rPr lang="en-US" dirty="0"/>
              <a:t>…</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11</a:t>
            </a:fld>
            <a:endParaRPr lang="sk-SK"/>
          </a:p>
        </p:txBody>
      </p:sp>
    </p:spTree>
    <p:extLst>
      <p:ext uri="{BB962C8B-B14F-4D97-AF65-F5344CB8AC3E}">
        <p14:creationId xmlns:p14="http://schemas.microsoft.com/office/powerpoint/2010/main" val="2545194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 me briefly stop at this contribution. In the next slides I would like to exemplify the process of developing efficient </a:t>
            </a:r>
            <a:r>
              <a:rPr lang="en-US" dirty="0" err="1"/>
              <a:t>gpu</a:t>
            </a:r>
            <a:r>
              <a:rPr lang="en-US" dirty="0"/>
              <a:t> code, which had to be done on all other presented contributions.</a:t>
            </a:r>
          </a:p>
          <a:p>
            <a:endParaRPr lang="en-US" dirty="0"/>
          </a:p>
          <a:p>
            <a:r>
              <a:rPr lang="en-US" dirty="0"/>
              <a:t>On the right you can see the </a:t>
            </a:r>
            <a:r>
              <a:rPr lang="en-US" dirty="0" err="1"/>
              <a:t>tirival</a:t>
            </a:r>
            <a:r>
              <a:rPr lang="en-US" dirty="0"/>
              <a:t> implementation. However, if we parallelize it over the first 2 loops, we get very imbalanced workload and very little data </a:t>
            </a:r>
            <a:r>
              <a:rPr lang="en-US" dirty="0" err="1"/>
              <a:t>sharhing</a:t>
            </a:r>
            <a:r>
              <a:rPr lang="en-US" dirty="0"/>
              <a:t>.</a:t>
            </a:r>
          </a:p>
          <a:p>
            <a:endParaRPr lang="en-US" dirty="0"/>
          </a:p>
          <a:p>
            <a:r>
              <a:rPr lang="en-US" dirty="0"/>
              <a:t>While, when you look at the example which shows neighboring overlaps of these 3x3 matrices, there is plenty of potential to share some loaded data between the overlaps.</a:t>
            </a:r>
          </a:p>
          <a:p>
            <a:endParaRPr lang="en-US" dirty="0"/>
          </a:p>
          <a:p>
            <a:pPr marL="171450" indent="-171450">
              <a:buFont typeface="Wingdings" panose="05000000000000000000" pitchFamily="2" charset="2"/>
              <a:buChar char="n"/>
            </a:pPr>
            <a:r>
              <a:rPr lang="en-US" dirty="0" err="1"/>
              <a:t>Menej</a:t>
            </a:r>
            <a:r>
              <a:rPr lang="en-US" dirty="0"/>
              <a:t> </a:t>
            </a:r>
            <a:r>
              <a:rPr lang="en-US" dirty="0" err="1"/>
              <a:t>casu</a:t>
            </a:r>
            <a:r>
              <a:rPr lang="en-US" dirty="0"/>
              <a:t> </a:t>
            </a:r>
            <a:r>
              <a:rPr lang="en-US" dirty="0" err="1"/>
              <a:t>vysvetolvat</a:t>
            </a:r>
            <a:endParaRPr lang="en-US" dirty="0"/>
          </a:p>
          <a:p>
            <a:pPr marL="171450" indent="-171450">
              <a:buFont typeface="Wingdings" panose="05000000000000000000" pitchFamily="2" charset="2"/>
              <a:buChar char="n"/>
            </a:pPr>
            <a:r>
              <a:rPr lang="en-US" dirty="0"/>
              <a:t>Message:</a:t>
            </a:r>
          </a:p>
          <a:p>
            <a:pPr marL="171450" indent="-171450">
              <a:buFont typeface="Wingdings" panose="05000000000000000000" pitchFamily="2" charset="2"/>
              <a:buChar char="n"/>
            </a:pPr>
            <a:r>
              <a:rPr lang="en-US" dirty="0"/>
              <a:t>Data reuse </a:t>
            </a:r>
            <a:r>
              <a:rPr lang="en-US" dirty="0" err="1"/>
              <a:t>treba</a:t>
            </a:r>
            <a:r>
              <a:rPr lang="en-US" dirty="0"/>
              <a:t> to </a:t>
            </a:r>
            <a:r>
              <a:rPr lang="en-US" dirty="0" err="1"/>
              <a:t>spravne</a:t>
            </a:r>
            <a:r>
              <a:rPr lang="en-US" dirty="0"/>
              <a:t> </a:t>
            </a:r>
            <a:r>
              <a:rPr lang="en-US" dirty="0" err="1"/>
              <a:t>usporiadat</a:t>
            </a:r>
            <a:endParaRPr lang="en-US" dirty="0"/>
          </a:p>
          <a:p>
            <a:pPr marL="171450" indent="-171450">
              <a:buFont typeface="Wingdings" panose="05000000000000000000" pitchFamily="2" charset="2"/>
              <a:buChar char="n"/>
            </a:pPr>
            <a:r>
              <a:rPr lang="en-US" dirty="0" err="1"/>
              <a:t>Potencial</a:t>
            </a:r>
            <a:r>
              <a:rPr lang="en-US" dirty="0"/>
              <a:t> je </a:t>
            </a:r>
            <a:r>
              <a:rPr lang="en-US" dirty="0" err="1"/>
              <a:t>vekly</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12</a:t>
            </a:fld>
            <a:endParaRPr lang="sk-SK"/>
          </a:p>
        </p:txBody>
      </p:sp>
    </p:spTree>
    <p:extLst>
      <p:ext uri="{BB962C8B-B14F-4D97-AF65-F5344CB8AC3E}">
        <p14:creationId xmlns:p14="http://schemas.microsoft.com/office/powerpoint/2010/main" val="3284760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zoomed image on the left shows memory access pattern of neighboring overlaps. </a:t>
            </a:r>
          </a:p>
          <a:p>
            <a:r>
              <a:rPr lang="en-US" dirty="0"/>
              <a:t>This pattern can be exploited such that a portion of input data is loaded by the whole GPU warp just once, and reused by the threads for multiple computations.</a:t>
            </a:r>
          </a:p>
          <a:p>
            <a:endParaRPr lang="en-US" dirty="0"/>
          </a:p>
          <a:p>
            <a:r>
              <a:rPr lang="en-US" dirty="0"/>
              <a:t>There is a special family of instructions on GPUs, called warp shuffle and we were able to use them to make threads cooperatively exchange their data in registers.</a:t>
            </a:r>
          </a:p>
          <a:p>
            <a:r>
              <a:rPr lang="en-US" dirty="0"/>
              <a:t>That way, we were able to use the fastest memory on GPUs – the registers as our cache.</a:t>
            </a:r>
          </a:p>
          <a:p>
            <a:endParaRPr lang="en-US" dirty="0"/>
          </a:p>
          <a:p>
            <a:r>
              <a:rPr lang="en-US" dirty="0"/>
              <a:t>Message:</a:t>
            </a:r>
          </a:p>
          <a:p>
            <a:pPr marL="171450" indent="-171450">
              <a:buFontTx/>
              <a:buChar char="-"/>
            </a:pPr>
            <a:r>
              <a:rPr lang="en-US" dirty="0"/>
              <a:t>Mame special </a:t>
            </a:r>
            <a:r>
              <a:rPr lang="en-US" dirty="0" err="1"/>
              <a:t>instrukce</a:t>
            </a:r>
            <a:r>
              <a:rPr lang="en-US" dirty="0"/>
              <a:t> </a:t>
            </a:r>
            <a:r>
              <a:rPr lang="en-US" dirty="0" err="1"/>
              <a:t>na</a:t>
            </a:r>
            <a:r>
              <a:rPr lang="en-US" dirty="0"/>
              <a:t> </a:t>
            </a:r>
            <a:r>
              <a:rPr lang="en-US" dirty="0" err="1"/>
              <a:t>gpu</a:t>
            </a:r>
            <a:endParaRPr lang="en-US" dirty="0"/>
          </a:p>
          <a:p>
            <a:pPr marL="171450" indent="-171450">
              <a:buFontTx/>
              <a:buChar char="-"/>
            </a:pPr>
            <a:r>
              <a:rPr lang="en-US" dirty="0"/>
              <a:t>My </a:t>
            </a:r>
            <a:r>
              <a:rPr lang="en-US" dirty="0" err="1"/>
              <a:t>sme</a:t>
            </a:r>
            <a:r>
              <a:rPr lang="en-US" dirty="0"/>
              <a:t> </a:t>
            </a:r>
            <a:r>
              <a:rPr lang="en-US" dirty="0" err="1"/>
              <a:t>ju</a:t>
            </a:r>
            <a:r>
              <a:rPr lang="en-US" dirty="0"/>
              <a:t> </a:t>
            </a:r>
            <a:r>
              <a:rPr lang="en-US" dirty="0" err="1"/>
              <a:t>vedeli</a:t>
            </a:r>
            <a:r>
              <a:rPr lang="en-US" dirty="0"/>
              <a:t> </a:t>
            </a:r>
            <a:r>
              <a:rPr lang="en-US" dirty="0" err="1"/>
              <a:t>vyuzit</a:t>
            </a:r>
            <a:endParaRPr lang="en-US" dirty="0"/>
          </a:p>
          <a:p>
            <a:pPr marL="171450" indent="-171450">
              <a:buFontTx/>
              <a:buChar char="-"/>
            </a:pPr>
            <a:r>
              <a:rPr lang="en-US" dirty="0" err="1"/>
              <a:t>Vieme</a:t>
            </a:r>
            <a:r>
              <a:rPr lang="en-US" dirty="0"/>
              <a:t> </a:t>
            </a:r>
            <a:r>
              <a:rPr lang="en-US" dirty="0" err="1"/>
              <a:t>cachovat</a:t>
            </a:r>
            <a:r>
              <a:rPr lang="en-US" dirty="0"/>
              <a:t> v </a:t>
            </a:r>
            <a:r>
              <a:rPr lang="en-US" dirty="0" err="1"/>
              <a:t>registorch</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13</a:t>
            </a:fld>
            <a:endParaRPr lang="sk-SK"/>
          </a:p>
        </p:txBody>
      </p:sp>
    </p:spTree>
    <p:extLst>
      <p:ext uri="{BB962C8B-B14F-4D97-AF65-F5344CB8AC3E}">
        <p14:creationId xmlns:p14="http://schemas.microsoft.com/office/powerpoint/2010/main" val="3271398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are much more choices of optimization. </a:t>
            </a:r>
          </a:p>
          <a:p>
            <a:r>
              <a:rPr lang="en-US" dirty="0"/>
              <a:t>Naturally, for 1:N problems or N:M problems, there are other caching possibilities.</a:t>
            </a:r>
          </a:p>
          <a:p>
            <a:endParaRPr lang="en-US" dirty="0"/>
          </a:p>
          <a:p>
            <a:r>
              <a:rPr lang="en-US" dirty="0"/>
              <a:t>These optimizations are independent of the previous examples, which means that they can be combined.</a:t>
            </a:r>
          </a:p>
          <a:p>
            <a:endParaRPr lang="en-US" dirty="0"/>
          </a:p>
          <a:p>
            <a:r>
              <a:rPr lang="en-US" dirty="0"/>
              <a:t>And we developed an optimized solution for each of them.</a:t>
            </a:r>
          </a:p>
          <a:p>
            <a:endParaRPr lang="en-US" dirty="0"/>
          </a:p>
          <a:p>
            <a:endParaRPr lang="en-US" dirty="0"/>
          </a:p>
          <a:p>
            <a:endParaRPr lang="en-US" dirty="0"/>
          </a:p>
          <a:p>
            <a:r>
              <a:rPr lang="en-US" dirty="0"/>
              <a:t>For different problem instances, such as cross correlation one left matrix with multiple right matrices or multiple left matrices with multiple right matrices, there is another data reuse potential, which is orthogonal to the example I showed on the previous slide.</a:t>
            </a:r>
          </a:p>
          <a:p>
            <a:r>
              <a:rPr lang="en-US" dirty="0"/>
              <a:t>The </a:t>
            </a:r>
            <a:r>
              <a:rPr lang="en-US" dirty="0" err="1"/>
              <a:t>gpu</a:t>
            </a:r>
            <a:r>
              <a:rPr lang="en-US" dirty="0"/>
              <a:t> registers are not unlimited so the ideal ratio of different sharing levels have to be </a:t>
            </a:r>
            <a:r>
              <a:rPr lang="en-US" dirty="0" err="1"/>
              <a:t>experimnetaly</a:t>
            </a:r>
            <a:r>
              <a:rPr lang="en-US" dirty="0"/>
              <a:t> validated.</a:t>
            </a:r>
          </a:p>
          <a:p>
            <a:endParaRPr lang="en-US" dirty="0"/>
          </a:p>
          <a:p>
            <a:r>
              <a:rPr lang="en-US" dirty="0"/>
              <a:t>And there are many other possible variants, such as different workload distribution when resource utilization drops and so on and so on</a:t>
            </a:r>
          </a:p>
          <a:p>
            <a:endParaRPr lang="en-US" dirty="0"/>
          </a:p>
          <a:p>
            <a:endParaRPr lang="en-US" dirty="0"/>
          </a:p>
          <a:p>
            <a:pPr marL="171450" indent="-171450">
              <a:buFontTx/>
              <a:buChar char="-"/>
            </a:pPr>
            <a:r>
              <a:rPr lang="en-US" dirty="0"/>
              <a:t>Tech choices je vela – </a:t>
            </a:r>
            <a:r>
              <a:rPr lang="en-US" dirty="0" err="1"/>
              <a:t>vyriesili</a:t>
            </a:r>
            <a:r>
              <a:rPr lang="en-US" dirty="0"/>
              <a:t> </a:t>
            </a:r>
            <a:r>
              <a:rPr lang="en-US" dirty="0" err="1"/>
              <a:t>sme</a:t>
            </a:r>
            <a:r>
              <a:rPr lang="en-US" dirty="0"/>
              <a:t> ho </a:t>
            </a:r>
            <a:r>
              <a:rPr lang="en-US" dirty="0" err="1"/>
              <a:t>zv</a:t>
            </a:r>
            <a:r>
              <a:rPr lang="en-US" dirty="0"/>
              <a:t> </a:t>
            </a:r>
            <a:r>
              <a:rPr lang="en-US" dirty="0" err="1"/>
              <a:t>ciac</a:t>
            </a:r>
            <a:r>
              <a:rPr lang="en-US" dirty="0"/>
              <a:t> </a:t>
            </a:r>
            <a:r>
              <a:rPr lang="en-US" dirty="0" err="1"/>
              <a:t>pohaldov</a:t>
            </a:r>
            <a:endParaRPr lang="en-US" dirty="0"/>
          </a:p>
          <a:p>
            <a:pPr marL="171450" indent="-171450">
              <a:buFontTx/>
              <a:buChar char="-"/>
            </a:pPr>
            <a:r>
              <a:rPr lang="en-US" dirty="0" err="1"/>
              <a:t>Teraz</a:t>
            </a:r>
            <a:r>
              <a:rPr lang="en-US" dirty="0"/>
              <a:t>  om </a:t>
            </a:r>
            <a:r>
              <a:rPr lang="en-US" dirty="0" err="1"/>
              <a:t>vam</a:t>
            </a:r>
            <a:r>
              <a:rPr lang="en-US" dirty="0"/>
              <a:t> </a:t>
            </a:r>
            <a:r>
              <a:rPr lang="en-US" dirty="0" err="1"/>
              <a:t>ukazal</a:t>
            </a:r>
            <a:r>
              <a:rPr lang="en-US" dirty="0"/>
              <a:t> </a:t>
            </a:r>
            <a:r>
              <a:rPr lang="en-US" dirty="0" err="1"/>
              <a:t>jede</a:t>
            </a:r>
            <a:r>
              <a:rPr lang="en-US" dirty="0"/>
              <a:t> </a:t>
            </a:r>
            <a:r>
              <a:rPr lang="en-US" dirty="0" err="1"/>
              <a:t>samplik</a:t>
            </a:r>
            <a:r>
              <a:rPr lang="en-US" dirty="0"/>
              <a:t> – </a:t>
            </a:r>
            <a:r>
              <a:rPr lang="en-US" dirty="0" err="1"/>
              <a:t>tu</a:t>
            </a:r>
            <a:r>
              <a:rPr lang="en-US" dirty="0"/>
              <a:t> </a:t>
            </a:r>
            <a:r>
              <a:rPr lang="en-US" dirty="0" err="1"/>
              <a:t>su</a:t>
            </a:r>
            <a:r>
              <a:rPr lang="en-US" dirty="0"/>
              <a:t> </a:t>
            </a:r>
            <a:r>
              <a:rPr lang="en-US" dirty="0" err="1"/>
              <a:t>dalsie</a:t>
            </a:r>
            <a:r>
              <a:rPr lang="en-US" dirty="0"/>
              <a:t> aha </a:t>
            </a:r>
            <a:r>
              <a:rPr lang="en-US" dirty="0" err="1"/>
              <a:t>mame</a:t>
            </a:r>
            <a:r>
              <a:rPr lang="en-US" dirty="0"/>
              <a:t> </a:t>
            </a:r>
            <a:r>
              <a:rPr lang="en-US" dirty="0" err="1"/>
              <a:t>optim</a:t>
            </a:r>
            <a:r>
              <a:rPr lang="en-US" dirty="0"/>
              <a:t> </a:t>
            </a:r>
            <a:r>
              <a:rPr lang="en-US" dirty="0" err="1"/>
              <a:t>postup</a:t>
            </a:r>
            <a:endParaRPr lang="en-US" dirty="0"/>
          </a:p>
        </p:txBody>
      </p:sp>
      <p:sp>
        <p:nvSpPr>
          <p:cNvPr id="4" name="Slide Number Placeholder 3"/>
          <p:cNvSpPr>
            <a:spLocks noGrp="1"/>
          </p:cNvSpPr>
          <p:nvPr>
            <p:ph type="sldNum" sz="quarter" idx="5"/>
          </p:nvPr>
        </p:nvSpPr>
        <p:spPr/>
        <p:txBody>
          <a:bodyPr/>
          <a:lstStyle/>
          <a:p>
            <a:fld id="{2D7DFEC5-E791-4C1A-88ED-E439AB38DC94}" type="slidenum">
              <a:rPr lang="sk-SK" smtClean="0"/>
              <a:t>14</a:t>
            </a:fld>
            <a:endParaRPr lang="sk-SK"/>
          </a:p>
        </p:txBody>
      </p:sp>
    </p:spTree>
    <p:extLst>
      <p:ext uri="{BB962C8B-B14F-4D97-AF65-F5344CB8AC3E}">
        <p14:creationId xmlns:p14="http://schemas.microsoft.com/office/powerpoint/2010/main" val="197454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applying this careful design and many experimental iterations, porting scientific algorithms to </a:t>
            </a:r>
            <a:r>
              <a:rPr lang="en-US" dirty="0" err="1"/>
              <a:t>gpus</a:t>
            </a:r>
            <a:r>
              <a:rPr lang="en-US" dirty="0"/>
              <a:t> enabled us to bridge huge performance gaps, resulting in </a:t>
            </a:r>
          </a:p>
          <a:p>
            <a:endParaRPr lang="en-US" dirty="0"/>
          </a:p>
          <a:p>
            <a:endParaRPr lang="en-US" dirty="0"/>
          </a:p>
          <a:p>
            <a:r>
              <a:rPr lang="en-US" dirty="0"/>
              <a:t>- </a:t>
            </a:r>
            <a:r>
              <a:rPr lang="en-US" dirty="0" err="1"/>
              <a:t>Viac</a:t>
            </a:r>
            <a:r>
              <a:rPr lang="en-US" dirty="0"/>
              <a:t> </a:t>
            </a:r>
            <a:r>
              <a:rPr lang="en-US" dirty="0" err="1"/>
              <a:t>pridat</a:t>
            </a:r>
            <a:r>
              <a:rPr lang="en-US" dirty="0"/>
              <a:t> </a:t>
            </a:r>
            <a:r>
              <a:rPr lang="en-US" dirty="0" err="1"/>
              <a:t>kontex</a:t>
            </a:r>
            <a:r>
              <a:rPr lang="en-US" dirty="0"/>
              <a:t> a </a:t>
            </a:r>
            <a:r>
              <a:rPr lang="en-US" dirty="0" err="1"/>
              <a:t>polievku</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15</a:t>
            </a:fld>
            <a:endParaRPr lang="sk-SK"/>
          </a:p>
        </p:txBody>
      </p:sp>
    </p:spTree>
    <p:extLst>
      <p:ext uri="{BB962C8B-B14F-4D97-AF65-F5344CB8AC3E}">
        <p14:creationId xmlns:p14="http://schemas.microsoft.com/office/powerpoint/2010/main" val="3192872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Optimized </a:t>
            </a:r>
            <a:r>
              <a:rPr lang="en-US" baseline="0" dirty="0" err="1"/>
              <a:t>Mahalanobis</a:t>
            </a:r>
            <a:r>
              <a:rPr lang="en-US" baseline="0" dirty="0"/>
              <a:t> clustering with 1000x speedup, allowing to analyze real-world datasets with 1M of points and 30 dimensions in minutes instead of days.</a:t>
            </a:r>
          </a:p>
        </p:txBody>
      </p:sp>
      <p:sp>
        <p:nvSpPr>
          <p:cNvPr id="4" name="Slide Number Placeholder 3"/>
          <p:cNvSpPr>
            <a:spLocks noGrp="1"/>
          </p:cNvSpPr>
          <p:nvPr>
            <p:ph type="sldNum" sz="quarter" idx="5"/>
          </p:nvPr>
        </p:nvSpPr>
        <p:spPr/>
        <p:txBody>
          <a:bodyPr/>
          <a:lstStyle/>
          <a:p>
            <a:fld id="{2D7DFEC5-E791-4C1A-88ED-E439AB38DC94}" type="slidenum">
              <a:rPr lang="sk-SK" smtClean="0"/>
              <a:t>16</a:t>
            </a:fld>
            <a:endParaRPr lang="sk-SK"/>
          </a:p>
        </p:txBody>
      </p:sp>
    </p:spTree>
    <p:extLst>
      <p:ext uri="{BB962C8B-B14F-4D97-AF65-F5344CB8AC3E}">
        <p14:creationId xmlns:p14="http://schemas.microsoft.com/office/powerpoint/2010/main" val="3790929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Accelearted</a:t>
            </a:r>
            <a:r>
              <a:rPr lang="en-US" baseline="0" dirty="0"/>
              <a:t> </a:t>
            </a:r>
            <a:r>
              <a:rPr lang="en-US" baseline="0" dirty="0" err="1"/>
              <a:t>embedSOM</a:t>
            </a:r>
            <a:r>
              <a:rPr lang="en-US" baseline="0" dirty="0"/>
              <a:t>, with over 10x speedup compared to naïve GPU code, enabled interactive visualization and was integrated into the </a:t>
            </a:r>
            <a:r>
              <a:rPr lang="en-US" baseline="0" dirty="0" err="1"/>
              <a:t>graphicall</a:t>
            </a:r>
            <a:r>
              <a:rPr lang="en-US" baseline="0" dirty="0"/>
              <a:t> application called </a:t>
            </a:r>
            <a:r>
              <a:rPr lang="en-US" baseline="0" dirty="0" err="1"/>
              <a:t>BlosSOM</a:t>
            </a:r>
            <a:r>
              <a:rPr lang="en-US" baseline="0" dirty="0"/>
              <a:t> and is able to process datasets with 1m of points in a manageable framerate of 30fps.</a:t>
            </a:r>
            <a:endParaRPr lang="cs-CZ" dirty="0"/>
          </a:p>
          <a:p>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17</a:t>
            </a:fld>
            <a:endParaRPr lang="sk-SK"/>
          </a:p>
        </p:txBody>
      </p:sp>
    </p:spTree>
    <p:extLst>
      <p:ext uri="{BB962C8B-B14F-4D97-AF65-F5344CB8AC3E}">
        <p14:creationId xmlns:p14="http://schemas.microsoft.com/office/powerpoint/2010/main" val="1011884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GPU </a:t>
            </a:r>
            <a:r>
              <a:rPr lang="en-US" dirty="0" err="1"/>
              <a:t>Maboss</a:t>
            </a:r>
            <a:r>
              <a:rPr lang="en-US" dirty="0"/>
              <a:t>, </a:t>
            </a:r>
            <a:r>
              <a:rPr lang="en-US" sz="1800" b="0" i="0" u="none" strike="noStrike" baseline="0" dirty="0">
                <a:latin typeface="LibertinusSerif-Regular"/>
              </a:rPr>
              <a:t>mutant analysis no longer belongs just to the domain of supercomputers but could become</a:t>
            </a:r>
          </a:p>
          <a:p>
            <a:pPr algn="l"/>
            <a:r>
              <a:rPr lang="sk-SK" sz="1800" b="0" i="0" u="none" strike="noStrike" baseline="0" dirty="0">
                <a:latin typeface="LibertinusSerif-Regular"/>
              </a:rPr>
              <a:t>feasible on data center-grade GPUs.</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18</a:t>
            </a:fld>
            <a:endParaRPr lang="sk-SK"/>
          </a:p>
        </p:txBody>
      </p:sp>
    </p:spTree>
    <p:extLst>
      <p:ext uri="{BB962C8B-B14F-4D97-AF65-F5344CB8AC3E}">
        <p14:creationId xmlns:p14="http://schemas.microsoft.com/office/powerpoint/2010/main" val="2323447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improved Cross</a:t>
            </a:r>
            <a:r>
              <a:rPr lang="en-US" baseline="0" dirty="0"/>
              <a:t> </a:t>
            </a:r>
            <a:r>
              <a:rPr lang="en-US" baseline="0" dirty="0" err="1"/>
              <a:t>corr</a:t>
            </a:r>
            <a:r>
              <a:rPr lang="en-US" baseline="0" dirty="0"/>
              <a:t> can enable physicists to analyze alloy deformations at the same and higher rate than EBSD cameras.</a:t>
            </a:r>
            <a:endParaRPr lang="cs-CZ" dirty="0"/>
          </a:p>
          <a:p>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19</a:t>
            </a:fld>
            <a:endParaRPr lang="sk-SK"/>
          </a:p>
        </p:txBody>
      </p:sp>
    </p:spTree>
    <p:extLst>
      <p:ext uri="{BB962C8B-B14F-4D97-AF65-F5344CB8AC3E}">
        <p14:creationId xmlns:p14="http://schemas.microsoft.com/office/powerpoint/2010/main" val="4292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for the second part</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20</a:t>
            </a:fld>
            <a:endParaRPr lang="sk-SK"/>
          </a:p>
        </p:txBody>
      </p:sp>
    </p:spTree>
    <p:extLst>
      <p:ext uri="{BB962C8B-B14F-4D97-AF65-F5344CB8AC3E}">
        <p14:creationId xmlns:p14="http://schemas.microsoft.com/office/powerpoint/2010/main" val="3349512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start with the general overview of the work presented in the thesis which I will show as a contribution map to bring the topics into broader context.</a:t>
            </a:r>
          </a:p>
          <a:p>
            <a:endParaRPr lang="en-US" dirty="0"/>
          </a:p>
          <a:p>
            <a:r>
              <a:rPr lang="en-US" dirty="0"/>
              <a:t>I divided the thesis into 2 parts, first being accelerating scientific computation on GPUs and the second one is HPC library for simplified optimizations programming.</a:t>
            </a:r>
          </a:p>
          <a:p>
            <a:endParaRPr lang="en-US" dirty="0"/>
          </a:p>
          <a:p>
            <a:r>
              <a:rPr lang="en-GB" dirty="0"/>
              <a:t>first topic belongs to the domain of bioinformatics it is about special form of </a:t>
            </a:r>
            <a:r>
              <a:rPr lang="en-GB" dirty="0" err="1"/>
              <a:t>hier</a:t>
            </a:r>
            <a:r>
              <a:rPr lang="en-GB" dirty="0"/>
              <a:t>. Clustering, called </a:t>
            </a:r>
            <a:r>
              <a:rPr lang="en-GB" dirty="0" err="1"/>
              <a:t>maha</a:t>
            </a:r>
            <a:r>
              <a:rPr lang="en-GB" dirty="0"/>
              <a:t> clustering used for the analysis of single cell cytometry data. </a:t>
            </a:r>
            <a:r>
              <a:rPr lang="en-US" dirty="0"/>
              <a:t>And it was added as the first contribution of my thesis because speeding up this computationally complex clustering could help analyze other than just very small datasets.</a:t>
            </a:r>
          </a:p>
          <a:p>
            <a:endParaRPr lang="en-US" dirty="0"/>
          </a:p>
          <a:p>
            <a:r>
              <a:rPr lang="en-US" dirty="0"/>
              <a:t>The second contribution is </a:t>
            </a:r>
            <a:r>
              <a:rPr lang="en-US" dirty="0" err="1"/>
              <a:t>embedSOM</a:t>
            </a:r>
            <a:r>
              <a:rPr lang="en-US" dirty="0"/>
              <a:t>. It is a tool for dimensionality reduction of </a:t>
            </a:r>
            <a:r>
              <a:rPr lang="en-US" dirty="0" err="1"/>
              <a:t>cytomeyry</a:t>
            </a:r>
            <a:r>
              <a:rPr lang="en-US" dirty="0"/>
              <a:t> data. The goal of this contribution was to use GPUs to enable real-time analysis.</a:t>
            </a:r>
          </a:p>
          <a:p>
            <a:endParaRPr lang="en-US" dirty="0"/>
          </a:p>
          <a:p>
            <a:r>
              <a:rPr lang="en-US" dirty="0"/>
              <a:t>Moving to the systems biology, a tool called </a:t>
            </a:r>
            <a:r>
              <a:rPr lang="en-US" dirty="0" err="1"/>
              <a:t>maboss</a:t>
            </a:r>
            <a:r>
              <a:rPr lang="en-US" dirty="0"/>
              <a:t> is used for simulating complex biological systems. In this contribution, runtime compilation feature of GPUs is used to simulate orders of magnitude bigger models than on CPU.</a:t>
            </a:r>
          </a:p>
          <a:p>
            <a:endParaRPr lang="en-US" dirty="0"/>
          </a:p>
          <a:p>
            <a:r>
              <a:rPr lang="en-US" dirty="0"/>
              <a:t>The last contribution in this part is related to </a:t>
            </a:r>
            <a:r>
              <a:rPr lang="en-US" dirty="0" err="1"/>
              <a:t>gpu</a:t>
            </a:r>
            <a:r>
              <a:rPr lang="en-US" dirty="0"/>
              <a:t> optimized cross-correlation, that beats asymptotically better algorithm for specific problem instances.</a:t>
            </a:r>
          </a:p>
          <a:p>
            <a:endParaRPr lang="en-US" dirty="0"/>
          </a:p>
          <a:p>
            <a:r>
              <a:rPr lang="en-US" dirty="0"/>
              <a:t>And the second part of the thesis gains the lessons learned from optimizing all the previous works and proposes a tool that helps programmer to develop optimized code more effectively – by providing a simpler, error-free, declarative way, that promotes software engineering principles.</a:t>
            </a:r>
          </a:p>
          <a:p>
            <a:r>
              <a:rPr lang="en-US" dirty="0"/>
              <a:t>To tackle complicated data access pattern and data structure layout.</a:t>
            </a:r>
          </a:p>
          <a:p>
            <a:endParaRPr lang="en-US" dirty="0"/>
          </a:p>
          <a:p>
            <a:r>
              <a:rPr lang="en-US" dirty="0"/>
              <a:t>This is the basic outline of this </a:t>
            </a:r>
            <a:r>
              <a:rPr lang="en-US" dirty="0" err="1"/>
              <a:t>presentataion</a:t>
            </a:r>
            <a:r>
              <a:rPr lang="en-US" dirty="0"/>
              <a:t>.</a:t>
            </a:r>
          </a:p>
          <a:p>
            <a:endParaRPr lang="en-US" dirty="0"/>
          </a:p>
          <a:p>
            <a:endParaRPr lang="en-US" dirty="0"/>
          </a:p>
          <a:p>
            <a:r>
              <a:rPr lang="en-US" dirty="0"/>
              <a:t>---- </a:t>
            </a:r>
            <a:r>
              <a:rPr lang="en-US" dirty="0" err="1"/>
              <a:t>povedat</a:t>
            </a:r>
            <a:r>
              <a:rPr lang="en-US" dirty="0"/>
              <a:t>: u </a:t>
            </a:r>
            <a:r>
              <a:rPr lang="en-US" dirty="0" err="1"/>
              <a:t>tyzcho</a:t>
            </a:r>
            <a:r>
              <a:rPr lang="en-US" dirty="0"/>
              <a:t> 4 </a:t>
            </a:r>
            <a:r>
              <a:rPr lang="en-US" dirty="0" err="1"/>
              <a:t>zryhlit</a:t>
            </a:r>
            <a:r>
              <a:rPr lang="en-US" dirty="0"/>
              <a:t> –</a:t>
            </a:r>
            <a:r>
              <a:rPr lang="en-US" dirty="0" err="1"/>
              <a:t>pocedat</a:t>
            </a:r>
            <a:r>
              <a:rPr lang="en-US" dirty="0"/>
              <a:t> </a:t>
            </a:r>
            <a:r>
              <a:rPr lang="en-US" dirty="0" err="1"/>
              <a:t>preco</a:t>
            </a:r>
            <a:r>
              <a:rPr lang="en-US" dirty="0"/>
              <a:t>…..</a:t>
            </a:r>
          </a:p>
          <a:p>
            <a:r>
              <a:rPr lang="en-US" dirty="0"/>
              <a:t>------ </a:t>
            </a:r>
            <a:r>
              <a:rPr lang="en-US" dirty="0" err="1"/>
              <a:t>durha</a:t>
            </a:r>
            <a:r>
              <a:rPr lang="en-US" dirty="0"/>
              <a:t> polka – </a:t>
            </a:r>
            <a:r>
              <a:rPr lang="en-US" dirty="0" err="1"/>
              <a:t>chceme</a:t>
            </a:r>
            <a:r>
              <a:rPr lang="en-US" dirty="0"/>
              <a:t> to </a:t>
            </a:r>
            <a:r>
              <a:rPr lang="en-US" dirty="0" err="1"/>
              <a:t>zefektivnit</a:t>
            </a:r>
            <a:r>
              <a:rPr lang="en-US" dirty="0"/>
              <a:t> pre </a:t>
            </a:r>
            <a:r>
              <a:rPr lang="en-US" dirty="0" err="1"/>
              <a:t>programatorov</a:t>
            </a:r>
            <a:endParaRPr lang="en-US" dirty="0"/>
          </a:p>
          <a:p>
            <a:r>
              <a:rPr lang="en-US" dirty="0"/>
              <a:t>------ </a:t>
            </a:r>
            <a:r>
              <a:rPr lang="en-US" dirty="0" err="1"/>
              <a:t>nech</a:t>
            </a:r>
            <a:r>
              <a:rPr lang="en-US" dirty="0"/>
              <a:t> </a:t>
            </a:r>
            <a:r>
              <a:rPr lang="en-US" dirty="0" err="1"/>
              <a:t>jasne</a:t>
            </a:r>
            <a:r>
              <a:rPr lang="en-US" dirty="0"/>
              <a:t> </a:t>
            </a:r>
            <a:r>
              <a:rPr lang="en-US" dirty="0" err="1"/>
              <a:t>zaznie</a:t>
            </a:r>
            <a:r>
              <a:rPr lang="en-US" dirty="0"/>
              <a:t> – lessons learned</a:t>
            </a:r>
          </a:p>
          <a:p>
            <a:r>
              <a:rPr lang="en-US" dirty="0"/>
              <a:t>-- </a:t>
            </a:r>
            <a:r>
              <a:rPr lang="en-US" dirty="0" err="1"/>
              <a:t>Sipka</a:t>
            </a:r>
            <a:r>
              <a:rPr lang="en-US" dirty="0"/>
              <a:t> od GPU -&gt; HPC</a:t>
            </a:r>
          </a:p>
        </p:txBody>
      </p:sp>
      <p:sp>
        <p:nvSpPr>
          <p:cNvPr id="4" name="Slide Number Placeholder 3"/>
          <p:cNvSpPr>
            <a:spLocks noGrp="1"/>
          </p:cNvSpPr>
          <p:nvPr>
            <p:ph type="sldNum" sz="quarter" idx="5"/>
          </p:nvPr>
        </p:nvSpPr>
        <p:spPr/>
        <p:txBody>
          <a:bodyPr/>
          <a:lstStyle/>
          <a:p>
            <a:fld id="{2D7DFEC5-E791-4C1A-88ED-E439AB38DC94}" type="slidenum">
              <a:rPr lang="sk-SK" smtClean="0"/>
              <a:t>2</a:t>
            </a:fld>
            <a:endParaRPr lang="sk-SK"/>
          </a:p>
        </p:txBody>
      </p:sp>
    </p:spTree>
    <p:extLst>
      <p:ext uri="{BB962C8B-B14F-4D97-AF65-F5344CB8AC3E}">
        <p14:creationId xmlns:p14="http://schemas.microsoft.com/office/powerpoint/2010/main" val="569258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reflecting on the biggest challenges of the scientific algorithms that I described, </a:t>
            </a:r>
          </a:p>
          <a:p>
            <a:r>
              <a:rPr lang="en-US" dirty="0"/>
              <a:t>The most important </a:t>
            </a:r>
            <a:r>
              <a:rPr lang="en-US" dirty="0" err="1"/>
              <a:t>opotimizations</a:t>
            </a:r>
            <a:r>
              <a:rPr lang="en-US" dirty="0"/>
              <a:t> related to memory – </a:t>
            </a:r>
          </a:p>
          <a:p>
            <a:r>
              <a:rPr lang="en-US" dirty="0"/>
              <a:t>be it access to cell vectors in </a:t>
            </a:r>
            <a:r>
              <a:rPr lang="en-US" dirty="0" err="1"/>
              <a:t>Mahalanobis</a:t>
            </a:r>
            <a:r>
              <a:rPr lang="en-US" dirty="0"/>
              <a:t> distance</a:t>
            </a:r>
          </a:p>
          <a:p>
            <a:r>
              <a:rPr lang="en-US" dirty="0"/>
              <a:t>Or various caching mechanisms in </a:t>
            </a:r>
            <a:r>
              <a:rPr lang="en-US" dirty="0" err="1"/>
              <a:t>EmbedSOM</a:t>
            </a:r>
            <a:r>
              <a:rPr lang="en-US" dirty="0"/>
              <a:t> and cross-correlation.</a:t>
            </a:r>
          </a:p>
          <a:p>
            <a:endParaRPr lang="en-US" dirty="0"/>
          </a:p>
          <a:p>
            <a:r>
              <a:rPr lang="en-US" dirty="0"/>
              <a:t>If I generalize this for all scientific algorithms, we may say that virtually all of them revolve around some master data structure – be it vector of points, matrices, or multidimensional grid, sparse matrices …</a:t>
            </a:r>
          </a:p>
          <a:p>
            <a:endParaRPr lang="en-US" dirty="0"/>
          </a:p>
          <a:p>
            <a:r>
              <a:rPr lang="en-US" dirty="0"/>
              <a:t>Optimizing memory accesses for this data structure is immensely important.</a:t>
            </a:r>
          </a:p>
          <a:p>
            <a:endParaRPr lang="en-US" dirty="0"/>
          </a:p>
          <a:p>
            <a:r>
              <a:rPr lang="en-US" dirty="0"/>
              <a:t>But generally in imperative programming languages, the code that relates to these optimizations is written ad-hoc.</a:t>
            </a:r>
          </a:p>
          <a:p>
            <a:endParaRPr lang="en-US" dirty="0"/>
          </a:p>
          <a:p>
            <a:r>
              <a:rPr lang="en-US" dirty="0"/>
              <a:t>Have a look at this code, it shows the 6 level nested loop, the iterating a 3d indexing space by tiles. The problem here is that this code is </a:t>
            </a:r>
          </a:p>
          <a:p>
            <a:r>
              <a:rPr lang="en-US" dirty="0"/>
              <a:t>Difficult subject to modification, just by looking at it you can hardly tell what it does and also it contains a copy paste mistake.</a:t>
            </a:r>
          </a:p>
          <a:p>
            <a:endParaRPr lang="en-US" dirty="0"/>
          </a:p>
          <a:p>
            <a:endParaRPr lang="en-US" dirty="0"/>
          </a:p>
          <a:p>
            <a:r>
              <a:rPr lang="en-US" dirty="0" err="1"/>
              <a:t>Podivajte</a:t>
            </a:r>
            <a:r>
              <a:rPr lang="en-US" dirty="0"/>
              <a:t> </a:t>
            </a:r>
            <a:r>
              <a:rPr lang="en-US" dirty="0" err="1"/>
              <a:t>sa</a:t>
            </a:r>
            <a:r>
              <a:rPr lang="en-US" dirty="0"/>
              <a:t> – </a:t>
            </a:r>
            <a:r>
              <a:rPr lang="en-US" dirty="0" err="1"/>
              <a:t>jejda</a:t>
            </a:r>
            <a:r>
              <a:rPr lang="en-US" dirty="0"/>
              <a:t> …</a:t>
            </a:r>
          </a:p>
          <a:p>
            <a:pPr marL="171450" indent="-171450">
              <a:buFontTx/>
              <a:buChar char="-"/>
            </a:pPr>
            <a:r>
              <a:rPr lang="en-US" dirty="0" err="1"/>
              <a:t>Pridat</a:t>
            </a:r>
            <a:r>
              <a:rPr lang="en-US" dirty="0"/>
              <a:t> context s </a:t>
            </a:r>
            <a:r>
              <a:rPr lang="en-US" dirty="0" err="1"/>
              <a:t>minulym</a:t>
            </a:r>
            <a:r>
              <a:rPr lang="en-US" dirty="0"/>
              <a:t> </a:t>
            </a:r>
            <a:r>
              <a:rPr lang="en-US" dirty="0" err="1"/>
              <a:t>vyskumom</a:t>
            </a:r>
            <a:endParaRPr lang="en-US" dirty="0"/>
          </a:p>
          <a:p>
            <a:pPr marL="171450" indent="-171450">
              <a:buFontTx/>
              <a:buChar char="-"/>
            </a:pPr>
            <a:r>
              <a:rPr lang="en-US" dirty="0" err="1"/>
              <a:t>Viac</a:t>
            </a:r>
            <a:r>
              <a:rPr lang="en-US" dirty="0"/>
              <a:t> k </a:t>
            </a:r>
            <a:r>
              <a:rPr lang="en-US" dirty="0" err="1"/>
              <a:t>meritu</a:t>
            </a:r>
            <a:r>
              <a:rPr lang="en-US" dirty="0"/>
              <a:t> </a:t>
            </a:r>
            <a:r>
              <a:rPr lang="en-US" dirty="0" err="1"/>
              <a:t>veci</a:t>
            </a:r>
            <a:r>
              <a:rPr lang="en-US" dirty="0"/>
              <a:t> – </a:t>
            </a:r>
            <a:r>
              <a:rPr lang="en-US" dirty="0" err="1"/>
              <a:t>potrebujeme</a:t>
            </a:r>
            <a:r>
              <a:rPr lang="en-US" dirty="0"/>
              <a:t> layout </a:t>
            </a:r>
            <a:r>
              <a:rPr lang="en-US" dirty="0" err="1"/>
              <a:t>navrhut</a:t>
            </a:r>
            <a:r>
              <a:rPr lang="en-US" dirty="0"/>
              <a:t> </a:t>
            </a:r>
            <a:r>
              <a:rPr lang="en-US" dirty="0" err="1"/>
              <a:t>tak</a:t>
            </a:r>
            <a:r>
              <a:rPr lang="en-US" dirty="0"/>
              <a:t> aby to bolo </a:t>
            </a:r>
            <a:r>
              <a:rPr lang="en-US" dirty="0" err="1"/>
              <a:t>lepsie</a:t>
            </a:r>
            <a:r>
              <a:rPr lang="en-US" dirty="0"/>
              <a:t> pre </a:t>
            </a:r>
            <a:r>
              <a:rPr lang="en-US" dirty="0" err="1"/>
              <a:t>programatora</a:t>
            </a:r>
            <a:r>
              <a:rPr lang="en-US" dirty="0"/>
              <a:t>, unmaintainable, to je to co </a:t>
            </a:r>
            <a:r>
              <a:rPr lang="en-US" dirty="0" err="1"/>
              <a:t>sa</a:t>
            </a:r>
            <a:r>
              <a:rPr lang="en-US" dirty="0"/>
              <a:t> </a:t>
            </a:r>
            <a:r>
              <a:rPr lang="en-US" dirty="0" err="1"/>
              <a:t>snazime</a:t>
            </a:r>
            <a:r>
              <a:rPr lang="en-US" dirty="0"/>
              <a:t> </a:t>
            </a:r>
            <a:r>
              <a:rPr lang="en-US" dirty="0" err="1"/>
              <a:t>zlepsit</a:t>
            </a:r>
            <a:r>
              <a:rPr lang="en-US" dirty="0"/>
              <a:t> … aby </a:t>
            </a:r>
            <a:r>
              <a:rPr lang="en-US" dirty="0" err="1"/>
              <a:t>nam</a:t>
            </a:r>
            <a:r>
              <a:rPr lang="en-US" dirty="0"/>
              <a:t> to </a:t>
            </a:r>
            <a:r>
              <a:rPr lang="en-US" dirty="0" err="1"/>
              <a:t>zhorsilo</a:t>
            </a:r>
            <a:r>
              <a:rPr lang="en-US" dirty="0"/>
              <a:t> performance … </a:t>
            </a:r>
            <a:r>
              <a:rPr lang="en-US" dirty="0" err="1"/>
              <a:t>lepsie</a:t>
            </a:r>
            <a:r>
              <a:rPr lang="en-US" dirty="0"/>
              <a:t> </a:t>
            </a:r>
            <a:r>
              <a:rPr lang="en-US" dirty="0" err="1"/>
              <a:t>sw</a:t>
            </a:r>
            <a:r>
              <a:rPr lang="en-US" dirty="0"/>
              <a:t> </a:t>
            </a:r>
            <a:r>
              <a:rPr lang="en-US" dirty="0" err="1"/>
              <a:t>engineeringovksy</a:t>
            </a:r>
            <a:r>
              <a:rPr lang="en-US" dirty="0"/>
              <a:t> kod</a:t>
            </a:r>
          </a:p>
          <a:p>
            <a:pPr marL="171450" indent="-171450">
              <a:buFontTx/>
              <a:buChar char="-"/>
            </a:pPr>
            <a:r>
              <a:rPr lang="en-US" dirty="0" err="1"/>
              <a:t>Viac</a:t>
            </a:r>
            <a:r>
              <a:rPr lang="en-US" dirty="0"/>
              <a:t> </a:t>
            </a:r>
            <a:r>
              <a:rPr lang="en-US" dirty="0" err="1"/>
              <a:t>delkarativne</a:t>
            </a:r>
            <a:r>
              <a:rPr lang="en-US" dirty="0"/>
              <a:t> </a:t>
            </a:r>
            <a:r>
              <a:rPr lang="en-US" dirty="0" err="1"/>
              <a:t>hovorit</a:t>
            </a:r>
            <a:r>
              <a:rPr lang="en-US" dirty="0"/>
              <a:t> co </a:t>
            </a:r>
            <a:r>
              <a:rPr lang="en-US" dirty="0" err="1"/>
              <a:t>sa</a:t>
            </a:r>
            <a:r>
              <a:rPr lang="en-US" dirty="0"/>
              <a:t> v </a:t>
            </a:r>
            <a:r>
              <a:rPr lang="en-US" dirty="0" err="1"/>
              <a:t>kode</a:t>
            </a:r>
            <a:r>
              <a:rPr lang="en-US" dirty="0"/>
              <a:t> </a:t>
            </a:r>
            <a:r>
              <a:rPr lang="en-US" dirty="0" err="1"/>
              <a:t>deje</a:t>
            </a:r>
            <a:r>
              <a:rPr lang="en-US" dirty="0"/>
              <a:t> – </a:t>
            </a:r>
            <a:r>
              <a:rPr lang="en-US" dirty="0" err="1"/>
              <a:t>dava</a:t>
            </a:r>
            <a:r>
              <a:rPr lang="en-US" dirty="0"/>
              <a:t> </a:t>
            </a:r>
            <a:r>
              <a:rPr lang="en-US" dirty="0" err="1"/>
              <a:t>nam</a:t>
            </a:r>
            <a:r>
              <a:rPr lang="en-US" dirty="0"/>
              <a:t> to </a:t>
            </a:r>
            <a:r>
              <a:rPr lang="en-US" dirty="0" err="1"/>
              <a:t>agnosticitu</a:t>
            </a:r>
            <a:r>
              <a:rPr lang="en-US" dirty="0"/>
              <a:t> …</a:t>
            </a:r>
            <a:endParaRPr lang="sk-SK" dirty="0"/>
          </a:p>
          <a:p>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21</a:t>
            </a:fld>
            <a:endParaRPr lang="sk-SK"/>
          </a:p>
        </p:txBody>
      </p:sp>
    </p:spTree>
    <p:extLst>
      <p:ext uri="{BB962C8B-B14F-4D97-AF65-F5344CB8AC3E}">
        <p14:creationId xmlns:p14="http://schemas.microsoft.com/office/powerpoint/2010/main" val="2465053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would be a great help if we had a tool, that would streamline these coding tasks for a programmer. </a:t>
            </a:r>
          </a:p>
          <a:p>
            <a:r>
              <a:rPr lang="en-US" dirty="0"/>
              <a:t>Creating an indexing abstraction that would be lightweight enough to not pose additional overhead and also provide extensible and declarative way of defining layouts of data structures.</a:t>
            </a:r>
          </a:p>
          <a:p>
            <a:r>
              <a:rPr lang="en-US" dirty="0"/>
              <a:t>All with honoring well established </a:t>
            </a:r>
            <a:r>
              <a:rPr lang="en-US" dirty="0" err="1"/>
              <a:t>sw</a:t>
            </a:r>
            <a:r>
              <a:rPr lang="en-US" dirty="0"/>
              <a:t> engineering practices. </a:t>
            </a:r>
          </a:p>
          <a:p>
            <a:endParaRPr lang="en-US" dirty="0"/>
          </a:p>
          <a:p>
            <a:r>
              <a:rPr lang="en-US" dirty="0"/>
              <a:t>And to signify the importance of this topic, big communities such as C++ </a:t>
            </a:r>
            <a:r>
              <a:rPr lang="en-US" dirty="0" err="1"/>
              <a:t>comitte</a:t>
            </a:r>
            <a:r>
              <a:rPr lang="en-US" dirty="0"/>
              <a:t> and </a:t>
            </a:r>
            <a:r>
              <a:rPr lang="en-US" dirty="0" err="1"/>
              <a:t>nvidia</a:t>
            </a:r>
            <a:r>
              <a:rPr lang="en-US" dirty="0"/>
              <a:t> come with their own solutions to this problem, such as </a:t>
            </a:r>
            <a:r>
              <a:rPr lang="en-US" dirty="0" err="1"/>
              <a:t>mdspan</a:t>
            </a:r>
            <a:r>
              <a:rPr lang="en-US" dirty="0"/>
              <a:t> and </a:t>
            </a:r>
            <a:r>
              <a:rPr lang="en-US" dirty="0" err="1"/>
              <a:t>CuTe</a:t>
            </a:r>
            <a:r>
              <a:rPr lang="en-US" dirty="0"/>
              <a:t> Layouts.</a:t>
            </a:r>
          </a:p>
          <a:p>
            <a:endParaRPr lang="en-US" dirty="0"/>
          </a:p>
          <a:p>
            <a:endParaRPr lang="en-US" dirty="0"/>
          </a:p>
          <a:p>
            <a:r>
              <a:rPr lang="en-US" dirty="0" err="1"/>
              <a:t>Zverejnii</a:t>
            </a:r>
            <a:r>
              <a:rPr lang="en-US" dirty="0"/>
              <a:t> </a:t>
            </a:r>
            <a:r>
              <a:rPr lang="en-US" dirty="0" err="1"/>
              <a:t>sme</a:t>
            </a:r>
            <a:r>
              <a:rPr lang="en-US" dirty="0"/>
              <a:t> to </a:t>
            </a:r>
            <a:r>
              <a:rPr lang="en-US" dirty="0" err="1"/>
              <a:t>prvi</a:t>
            </a:r>
            <a:r>
              <a:rPr lang="en-US" dirty="0"/>
              <a:t> – </a:t>
            </a:r>
            <a:r>
              <a:rPr lang="en-US" dirty="0" err="1"/>
              <a:t>robia</a:t>
            </a:r>
            <a:r>
              <a:rPr lang="en-US" dirty="0"/>
              <a:t> to </a:t>
            </a:r>
            <a:r>
              <a:rPr lang="en-US" dirty="0" err="1"/>
              <a:t>ini</a:t>
            </a:r>
            <a:r>
              <a:rPr lang="en-US" dirty="0"/>
              <a:t> </a:t>
            </a:r>
            <a:r>
              <a:rPr lang="en-US" dirty="0" err="1"/>
              <a:t>dava</a:t>
            </a:r>
            <a:r>
              <a:rPr lang="en-US" dirty="0"/>
              <a:t> </a:t>
            </a:r>
            <a:r>
              <a:rPr lang="en-US" dirty="0" err="1"/>
              <a:t>zmysel</a:t>
            </a:r>
            <a:r>
              <a:rPr lang="en-US" dirty="0"/>
              <a:t> to </a:t>
            </a:r>
            <a:r>
              <a:rPr lang="en-US" dirty="0" err="1"/>
              <a:t>robit</a:t>
            </a:r>
            <a:r>
              <a:rPr lang="en-US" dirty="0"/>
              <a:t> …</a:t>
            </a:r>
          </a:p>
          <a:p>
            <a:r>
              <a:rPr lang="en-US" dirty="0" err="1"/>
              <a:t>Podivajte</a:t>
            </a:r>
            <a:r>
              <a:rPr lang="en-US" dirty="0"/>
              <a:t> </a:t>
            </a:r>
            <a:r>
              <a:rPr lang="en-US" dirty="0" err="1"/>
              <a:t>sa</a:t>
            </a:r>
            <a:r>
              <a:rPr lang="en-US" dirty="0"/>
              <a:t> – </a:t>
            </a:r>
            <a:r>
              <a:rPr lang="en-US" dirty="0" err="1"/>
              <a:t>jejda</a:t>
            </a:r>
            <a:r>
              <a:rPr lang="en-US" dirty="0"/>
              <a:t> …</a:t>
            </a:r>
          </a:p>
          <a:p>
            <a:pPr marL="171450" indent="-171450">
              <a:buFontTx/>
              <a:buChar char="-"/>
            </a:pPr>
            <a:r>
              <a:rPr lang="en-US" dirty="0" err="1"/>
              <a:t>Pridat</a:t>
            </a:r>
            <a:r>
              <a:rPr lang="en-US" dirty="0"/>
              <a:t> context s </a:t>
            </a:r>
            <a:r>
              <a:rPr lang="en-US" dirty="0" err="1"/>
              <a:t>minulym</a:t>
            </a:r>
            <a:r>
              <a:rPr lang="en-US" dirty="0"/>
              <a:t> </a:t>
            </a:r>
            <a:r>
              <a:rPr lang="en-US" dirty="0" err="1"/>
              <a:t>vyskumom</a:t>
            </a:r>
            <a:endParaRPr lang="en-US" dirty="0"/>
          </a:p>
          <a:p>
            <a:pPr marL="171450" indent="-171450">
              <a:buFontTx/>
              <a:buChar char="-"/>
            </a:pPr>
            <a:r>
              <a:rPr lang="en-US" dirty="0" err="1"/>
              <a:t>Viac</a:t>
            </a:r>
            <a:r>
              <a:rPr lang="en-US" dirty="0"/>
              <a:t> k </a:t>
            </a:r>
            <a:r>
              <a:rPr lang="en-US" dirty="0" err="1"/>
              <a:t>meritu</a:t>
            </a:r>
            <a:r>
              <a:rPr lang="en-US" dirty="0"/>
              <a:t> </a:t>
            </a:r>
            <a:r>
              <a:rPr lang="en-US" dirty="0" err="1"/>
              <a:t>veci</a:t>
            </a:r>
            <a:r>
              <a:rPr lang="en-US" dirty="0"/>
              <a:t> – </a:t>
            </a:r>
            <a:r>
              <a:rPr lang="en-US" dirty="0" err="1"/>
              <a:t>potrebujeme</a:t>
            </a:r>
            <a:r>
              <a:rPr lang="en-US" dirty="0"/>
              <a:t> layout </a:t>
            </a:r>
            <a:r>
              <a:rPr lang="en-US" dirty="0" err="1"/>
              <a:t>navrhut</a:t>
            </a:r>
            <a:r>
              <a:rPr lang="en-US" dirty="0"/>
              <a:t> </a:t>
            </a:r>
            <a:r>
              <a:rPr lang="en-US" dirty="0" err="1"/>
              <a:t>tak</a:t>
            </a:r>
            <a:r>
              <a:rPr lang="en-US" dirty="0"/>
              <a:t> aby to bolo </a:t>
            </a:r>
            <a:r>
              <a:rPr lang="en-US" dirty="0" err="1"/>
              <a:t>lepsie</a:t>
            </a:r>
            <a:r>
              <a:rPr lang="en-US" dirty="0"/>
              <a:t> pre </a:t>
            </a:r>
            <a:r>
              <a:rPr lang="en-US" dirty="0" err="1"/>
              <a:t>programatora</a:t>
            </a:r>
            <a:r>
              <a:rPr lang="en-US" dirty="0"/>
              <a:t>, unmaintainable, to je to co </a:t>
            </a:r>
            <a:r>
              <a:rPr lang="en-US" dirty="0" err="1"/>
              <a:t>sa</a:t>
            </a:r>
            <a:r>
              <a:rPr lang="en-US" dirty="0"/>
              <a:t> </a:t>
            </a:r>
            <a:r>
              <a:rPr lang="en-US" dirty="0" err="1"/>
              <a:t>snazime</a:t>
            </a:r>
            <a:r>
              <a:rPr lang="en-US" dirty="0"/>
              <a:t> </a:t>
            </a:r>
            <a:r>
              <a:rPr lang="en-US" dirty="0" err="1"/>
              <a:t>zlepsit</a:t>
            </a:r>
            <a:r>
              <a:rPr lang="en-US" dirty="0"/>
              <a:t> … aby </a:t>
            </a:r>
            <a:r>
              <a:rPr lang="en-US" dirty="0" err="1"/>
              <a:t>nam</a:t>
            </a:r>
            <a:r>
              <a:rPr lang="en-US" dirty="0"/>
              <a:t> to </a:t>
            </a:r>
            <a:r>
              <a:rPr lang="en-US" dirty="0" err="1"/>
              <a:t>zhorsilo</a:t>
            </a:r>
            <a:r>
              <a:rPr lang="en-US" dirty="0"/>
              <a:t> performance … </a:t>
            </a:r>
            <a:r>
              <a:rPr lang="en-US" dirty="0" err="1"/>
              <a:t>lepsie</a:t>
            </a:r>
            <a:r>
              <a:rPr lang="en-US" dirty="0"/>
              <a:t> </a:t>
            </a:r>
            <a:r>
              <a:rPr lang="en-US" dirty="0" err="1"/>
              <a:t>sw</a:t>
            </a:r>
            <a:r>
              <a:rPr lang="en-US" dirty="0"/>
              <a:t> </a:t>
            </a:r>
            <a:r>
              <a:rPr lang="en-US" dirty="0" err="1"/>
              <a:t>engineeringovksy</a:t>
            </a:r>
            <a:r>
              <a:rPr lang="en-US" dirty="0"/>
              <a:t> kod</a:t>
            </a:r>
          </a:p>
          <a:p>
            <a:pPr marL="171450" indent="-171450">
              <a:buFontTx/>
              <a:buChar char="-"/>
            </a:pPr>
            <a:r>
              <a:rPr lang="en-US" dirty="0" err="1"/>
              <a:t>Viac</a:t>
            </a:r>
            <a:r>
              <a:rPr lang="en-US" dirty="0"/>
              <a:t> </a:t>
            </a:r>
            <a:r>
              <a:rPr lang="en-US" dirty="0" err="1"/>
              <a:t>delkarativne</a:t>
            </a:r>
            <a:r>
              <a:rPr lang="en-US" dirty="0"/>
              <a:t> </a:t>
            </a:r>
            <a:r>
              <a:rPr lang="en-US" dirty="0" err="1"/>
              <a:t>hovorit</a:t>
            </a:r>
            <a:r>
              <a:rPr lang="en-US" dirty="0"/>
              <a:t> co </a:t>
            </a:r>
            <a:r>
              <a:rPr lang="en-US" dirty="0" err="1"/>
              <a:t>sa</a:t>
            </a:r>
            <a:r>
              <a:rPr lang="en-US" dirty="0"/>
              <a:t> v </a:t>
            </a:r>
            <a:r>
              <a:rPr lang="en-US" dirty="0" err="1"/>
              <a:t>kode</a:t>
            </a:r>
            <a:r>
              <a:rPr lang="en-US" dirty="0"/>
              <a:t> </a:t>
            </a:r>
            <a:r>
              <a:rPr lang="en-US" dirty="0" err="1"/>
              <a:t>deje</a:t>
            </a:r>
            <a:r>
              <a:rPr lang="en-US" dirty="0"/>
              <a:t> – </a:t>
            </a:r>
            <a:r>
              <a:rPr lang="en-US" dirty="0" err="1"/>
              <a:t>dava</a:t>
            </a:r>
            <a:r>
              <a:rPr lang="en-US" dirty="0"/>
              <a:t> </a:t>
            </a:r>
            <a:r>
              <a:rPr lang="en-US" dirty="0" err="1"/>
              <a:t>nam</a:t>
            </a:r>
            <a:r>
              <a:rPr lang="en-US" dirty="0"/>
              <a:t> to </a:t>
            </a:r>
            <a:r>
              <a:rPr lang="en-US" dirty="0" err="1"/>
              <a:t>agnosticitu</a:t>
            </a:r>
            <a:r>
              <a:rPr lang="en-US" dirty="0"/>
              <a:t> …</a:t>
            </a:r>
            <a:endParaRPr lang="sk-SK" dirty="0"/>
          </a:p>
          <a:p>
            <a:endParaRPr lang="sk-SK" dirty="0"/>
          </a:p>
        </p:txBody>
      </p:sp>
      <p:sp>
        <p:nvSpPr>
          <p:cNvPr id="4" name="Slide Number Placeholder 3"/>
          <p:cNvSpPr>
            <a:spLocks noGrp="1"/>
          </p:cNvSpPr>
          <p:nvPr>
            <p:ph type="sldNum" sz="quarter" idx="5"/>
          </p:nvPr>
        </p:nvSpPr>
        <p:spPr/>
        <p:txBody>
          <a:bodyPr/>
          <a:lstStyle/>
          <a:p>
            <a:fld id="{A1909E25-5761-4B07-B8FE-7C7C2AAFD19A}" type="slidenum">
              <a:rPr lang="sk-SK" smtClean="0"/>
              <a:t>22</a:t>
            </a:fld>
            <a:endParaRPr lang="sk-SK"/>
          </a:p>
        </p:txBody>
      </p:sp>
    </p:spTree>
    <p:extLst>
      <p:ext uri="{BB962C8B-B14F-4D97-AF65-F5344CB8AC3E}">
        <p14:creationId xmlns:p14="http://schemas.microsoft.com/office/powerpoint/2010/main" val="621389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developed </a:t>
            </a:r>
            <a:r>
              <a:rPr lang="en-US" dirty="0" err="1"/>
              <a:t>noarr</a:t>
            </a:r>
            <a:r>
              <a:rPr lang="en-US" dirty="0"/>
              <a:t> layouts, pure C++ tool, that tries to tackle this problem. Let me quickly present its design.</a:t>
            </a:r>
            <a:endParaRPr lang="sk-SK" dirty="0"/>
          </a:p>
        </p:txBody>
      </p:sp>
      <p:sp>
        <p:nvSpPr>
          <p:cNvPr id="4" name="Slide Number Placeholder 3"/>
          <p:cNvSpPr>
            <a:spLocks noGrp="1"/>
          </p:cNvSpPr>
          <p:nvPr>
            <p:ph type="sldNum" sz="quarter" idx="5"/>
          </p:nvPr>
        </p:nvSpPr>
        <p:spPr/>
        <p:txBody>
          <a:bodyPr/>
          <a:lstStyle/>
          <a:p>
            <a:fld id="{A1909E25-5761-4B07-B8FE-7C7C2AAFD19A}" type="slidenum">
              <a:rPr lang="sk-SK" smtClean="0"/>
              <a:t>23</a:t>
            </a:fld>
            <a:endParaRPr lang="sk-SK"/>
          </a:p>
        </p:txBody>
      </p:sp>
    </p:spTree>
    <p:extLst>
      <p:ext uri="{BB962C8B-B14F-4D97-AF65-F5344CB8AC3E}">
        <p14:creationId xmlns:p14="http://schemas.microsoft.com/office/powerpoint/2010/main" val="3318452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matrix and its common notation where I </a:t>
            </a:r>
            <a:r>
              <a:rPr lang="en-US" dirty="0" err="1"/>
              <a:t>stnds</a:t>
            </a:r>
            <a:r>
              <a:rPr lang="en-US" dirty="0"/>
              <a:t> for row index and j stands for column index.</a:t>
            </a:r>
          </a:p>
          <a:p>
            <a:r>
              <a:rPr lang="en-US" dirty="0"/>
              <a:t>If we wanted to code row major layout of this matrix, we would need to write this indexing function on every occasion where the matrix is used, without a mistake.</a:t>
            </a:r>
          </a:p>
          <a:p>
            <a:endParaRPr lang="en-US" dirty="0"/>
          </a:p>
          <a:p>
            <a:r>
              <a:rPr lang="en-US" dirty="0"/>
              <a:t>Using </a:t>
            </a:r>
            <a:r>
              <a:rPr lang="en-US" dirty="0" err="1"/>
              <a:t>noarr</a:t>
            </a:r>
            <a:r>
              <a:rPr lang="en-US" dirty="0"/>
              <a:t>, we define a layout object once, which clearly states the </a:t>
            </a:r>
            <a:r>
              <a:rPr lang="en-US" dirty="0" err="1"/>
              <a:t>layouting</a:t>
            </a:r>
            <a:r>
              <a:rPr lang="en-US" dirty="0"/>
              <a:t> intentions. </a:t>
            </a:r>
          </a:p>
          <a:p>
            <a:r>
              <a:rPr lang="en-US" dirty="0"/>
              <a:t>It is composed of building blocks, such as scalar, vectors which specify the name and size of the dimension, which compose together and create row major matrix layout, with the indexing wired in the object.</a:t>
            </a:r>
          </a:p>
          <a:p>
            <a:endParaRPr lang="en-US" dirty="0"/>
          </a:p>
          <a:p>
            <a:r>
              <a:rPr lang="en-US" dirty="0"/>
              <a:t>A column major matrix layout would be defined by </a:t>
            </a:r>
            <a:r>
              <a:rPr lang="en-US" dirty="0" err="1"/>
              <a:t>swithicng</a:t>
            </a:r>
            <a:r>
              <a:rPr lang="en-US" dirty="0"/>
              <a:t> the vector building </a:t>
            </a:r>
            <a:r>
              <a:rPr lang="en-US" dirty="0" err="1"/>
              <a:t>vlocks</a:t>
            </a:r>
            <a:endParaRPr lang="en-US" dirty="0"/>
          </a:p>
          <a:p>
            <a:endParaRPr lang="en-US" dirty="0"/>
          </a:p>
          <a:p>
            <a:endParaRPr lang="en-US" dirty="0"/>
          </a:p>
          <a:p>
            <a:endParaRPr lang="en-US" dirty="0"/>
          </a:p>
          <a:p>
            <a:r>
              <a:rPr lang="en-US" dirty="0"/>
              <a:t>--- </a:t>
            </a:r>
            <a:r>
              <a:rPr lang="en-US" dirty="0" err="1"/>
              <a:t>zjednodusit</a:t>
            </a:r>
            <a:r>
              <a:rPr lang="en-US" dirty="0"/>
              <a:t> tie body </a:t>
            </a:r>
          </a:p>
          <a:p>
            <a:pPr marL="228600" indent="-228600">
              <a:buAutoNum type="arabicPeriod"/>
            </a:pPr>
            <a:r>
              <a:rPr lang="en-US" dirty="0"/>
              <a:t>Indexing </a:t>
            </a:r>
            <a:r>
              <a:rPr lang="en-US" dirty="0" err="1"/>
              <a:t>abstrction</a:t>
            </a:r>
            <a:r>
              <a:rPr lang="en-US" dirty="0"/>
              <a:t> for different </a:t>
            </a:r>
            <a:r>
              <a:rPr lang="en-US" dirty="0" err="1"/>
              <a:t>layotus</a:t>
            </a:r>
            <a:endParaRPr lang="en-US" dirty="0"/>
          </a:p>
          <a:p>
            <a:pPr marL="171450" indent="-171450">
              <a:buFontTx/>
              <a:buChar char="-"/>
            </a:pPr>
            <a:r>
              <a:rPr lang="en-US" dirty="0" err="1"/>
              <a:t>Rychlejsie</a:t>
            </a:r>
            <a:r>
              <a:rPr lang="en-US" dirty="0"/>
              <a:t> – element </a:t>
            </a:r>
            <a:r>
              <a:rPr lang="en-US" dirty="0" err="1"/>
              <a:t>riadok</a:t>
            </a:r>
            <a:r>
              <a:rPr lang="en-US" dirty="0"/>
              <a:t> </a:t>
            </a:r>
            <a:r>
              <a:rPr lang="en-US" dirty="0" err="1"/>
              <a:t>stlpec</a:t>
            </a:r>
            <a:endParaRPr lang="en-US" dirty="0"/>
          </a:p>
          <a:p>
            <a:pPr marL="171450" indent="-171450">
              <a:buFontTx/>
              <a:buChar char="-"/>
            </a:pPr>
            <a:r>
              <a:rPr lang="en-US" dirty="0"/>
              <a:t>Mame </a:t>
            </a:r>
            <a:r>
              <a:rPr lang="en-US" dirty="0" err="1"/>
              <a:t>jednotny</a:t>
            </a:r>
            <a:r>
              <a:rPr lang="en-US" dirty="0"/>
              <a:t> indexing</a:t>
            </a:r>
            <a:endParaRPr lang="sk-SK" dirty="0"/>
          </a:p>
        </p:txBody>
      </p:sp>
      <p:sp>
        <p:nvSpPr>
          <p:cNvPr id="4" name="Slide Number Placeholder 3"/>
          <p:cNvSpPr>
            <a:spLocks noGrp="1"/>
          </p:cNvSpPr>
          <p:nvPr>
            <p:ph type="sldNum" sz="quarter" idx="5"/>
          </p:nvPr>
        </p:nvSpPr>
        <p:spPr/>
        <p:txBody>
          <a:bodyPr/>
          <a:lstStyle/>
          <a:p>
            <a:fld id="{A1909E25-5761-4B07-B8FE-7C7C2AAFD19A}" type="slidenum">
              <a:rPr lang="sk-SK" smtClean="0"/>
              <a:t>24</a:t>
            </a:fld>
            <a:endParaRPr lang="sk-SK"/>
          </a:p>
        </p:txBody>
      </p:sp>
    </p:spTree>
    <p:extLst>
      <p:ext uri="{BB962C8B-B14F-4D97-AF65-F5344CB8AC3E}">
        <p14:creationId xmlns:p14="http://schemas.microsoft.com/office/powerpoint/2010/main" val="3467017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our design, a </a:t>
            </a:r>
            <a:r>
              <a:rPr lang="en-US" dirty="0" err="1"/>
              <a:t>loayout</a:t>
            </a:r>
            <a:r>
              <a:rPr lang="en-US" dirty="0"/>
              <a:t> is a first class citizen, which makes it easy to reuse in different parts of code.</a:t>
            </a:r>
          </a:p>
          <a:p>
            <a:endParaRPr lang="en-US" dirty="0"/>
          </a:p>
          <a:p>
            <a:r>
              <a:rPr lang="en-US" dirty="0"/>
              <a:t>Not only that, it can be reused in different memory addresses and spaces.</a:t>
            </a:r>
          </a:p>
          <a:p>
            <a:endParaRPr lang="en-US" dirty="0"/>
          </a:p>
          <a:p>
            <a:r>
              <a:rPr lang="en-US" dirty="0"/>
              <a:t>So disregarding whether the matrix is stored in CPU main memory, GPU shared memory, or </a:t>
            </a:r>
            <a:r>
              <a:rPr lang="en-US" dirty="0" err="1"/>
              <a:t>mmaped</a:t>
            </a:r>
            <a:r>
              <a:rPr lang="en-US" dirty="0"/>
              <a:t> file, we can bind it to that storage to interpret the slice of memory however we want</a:t>
            </a:r>
          </a:p>
          <a:p>
            <a:endParaRPr lang="en-US" dirty="0"/>
          </a:p>
          <a:p>
            <a:pPr marL="171450" indent="-171450">
              <a:buFontTx/>
              <a:buChar char="-"/>
            </a:pPr>
            <a:r>
              <a:rPr lang="en-US" dirty="0" err="1"/>
              <a:t>Zase</a:t>
            </a:r>
            <a:r>
              <a:rPr lang="en-US" dirty="0"/>
              <a:t> </a:t>
            </a:r>
            <a:r>
              <a:rPr lang="en-US" dirty="0" err="1"/>
              <a:t>digetovat</a:t>
            </a:r>
            <a:endParaRPr lang="en-US" dirty="0"/>
          </a:p>
          <a:p>
            <a:pPr marL="171450" indent="-171450">
              <a:buFontTx/>
              <a:buChar char="-"/>
            </a:pPr>
            <a:r>
              <a:rPr lang="en-US" dirty="0"/>
              <a:t>U binding </a:t>
            </a:r>
            <a:r>
              <a:rPr lang="en-US" dirty="0" err="1"/>
              <a:t>sa</a:t>
            </a:r>
            <a:r>
              <a:rPr lang="en-US" dirty="0"/>
              <a:t> </a:t>
            </a:r>
            <a:r>
              <a:rPr lang="en-US" dirty="0" err="1"/>
              <a:t>netrapit</a:t>
            </a:r>
            <a:endParaRPr lang="sk-SK" dirty="0"/>
          </a:p>
        </p:txBody>
      </p:sp>
      <p:sp>
        <p:nvSpPr>
          <p:cNvPr id="4" name="Slide Number Placeholder 3"/>
          <p:cNvSpPr>
            <a:spLocks noGrp="1"/>
          </p:cNvSpPr>
          <p:nvPr>
            <p:ph type="sldNum" sz="quarter" idx="5"/>
          </p:nvPr>
        </p:nvSpPr>
        <p:spPr/>
        <p:txBody>
          <a:bodyPr/>
          <a:lstStyle/>
          <a:p>
            <a:fld id="{A1909E25-5761-4B07-B8FE-7C7C2AAFD19A}" type="slidenum">
              <a:rPr lang="sk-SK" smtClean="0"/>
              <a:t>25</a:t>
            </a:fld>
            <a:endParaRPr lang="sk-SK"/>
          </a:p>
        </p:txBody>
      </p:sp>
    </p:spTree>
    <p:extLst>
      <p:ext uri="{BB962C8B-B14F-4D97-AF65-F5344CB8AC3E}">
        <p14:creationId xmlns:p14="http://schemas.microsoft.com/office/powerpoint/2010/main" val="296118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property of concatenating simple building blocks into layout allows for very neat definition of complex layout.</a:t>
            </a:r>
          </a:p>
          <a:p>
            <a:endParaRPr lang="en-US" dirty="0"/>
          </a:p>
          <a:p>
            <a:r>
              <a:rPr lang="en-US" dirty="0"/>
              <a:t>So we can extend the existing layout into 2 other dimensions, creating tiled matrix layout.</a:t>
            </a:r>
          </a:p>
          <a:p>
            <a:r>
              <a:rPr lang="en-US" dirty="0"/>
              <a:t>Or we can create a </a:t>
            </a:r>
            <a:r>
              <a:rPr lang="en-US" dirty="0" err="1"/>
              <a:t>subview</a:t>
            </a:r>
            <a:r>
              <a:rPr lang="en-US" dirty="0"/>
              <a:t> of a layout.</a:t>
            </a:r>
          </a:p>
          <a:p>
            <a:r>
              <a:rPr lang="en-US" dirty="0"/>
              <a:t>In these cases, writing the indexing function by hand starts to be really tough.</a:t>
            </a:r>
          </a:p>
          <a:p>
            <a:endParaRPr lang="en-US" dirty="0"/>
          </a:p>
          <a:p>
            <a:r>
              <a:rPr lang="en-US" dirty="0"/>
              <a:t>3. Composability</a:t>
            </a:r>
          </a:p>
          <a:p>
            <a:endParaRPr lang="en-US" dirty="0"/>
          </a:p>
          <a:p>
            <a:r>
              <a:rPr lang="en-US" dirty="0" err="1"/>
              <a:t>Promotuje</a:t>
            </a:r>
            <a:r>
              <a:rPr lang="en-US" dirty="0"/>
              <a:t> </a:t>
            </a:r>
            <a:r>
              <a:rPr lang="en-US" dirty="0" err="1"/>
              <a:t>reusabilitu</a:t>
            </a:r>
            <a:endParaRPr lang="sk-SK" dirty="0"/>
          </a:p>
        </p:txBody>
      </p:sp>
      <p:sp>
        <p:nvSpPr>
          <p:cNvPr id="4" name="Slide Number Placeholder 3"/>
          <p:cNvSpPr>
            <a:spLocks noGrp="1"/>
          </p:cNvSpPr>
          <p:nvPr>
            <p:ph type="sldNum" sz="quarter" idx="5"/>
          </p:nvPr>
        </p:nvSpPr>
        <p:spPr/>
        <p:txBody>
          <a:bodyPr/>
          <a:lstStyle/>
          <a:p>
            <a:fld id="{A1909E25-5761-4B07-B8FE-7C7C2AAFD19A}" type="slidenum">
              <a:rPr lang="sk-SK" smtClean="0"/>
              <a:t>27</a:t>
            </a:fld>
            <a:endParaRPr lang="sk-SK"/>
          </a:p>
        </p:txBody>
      </p:sp>
    </p:spTree>
    <p:extLst>
      <p:ext uri="{BB962C8B-B14F-4D97-AF65-F5344CB8AC3E}">
        <p14:creationId xmlns:p14="http://schemas.microsoft.com/office/powerpoint/2010/main" val="497859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use case that I would like to show for this contribution is so called layout-agnostic code.</a:t>
            </a:r>
          </a:p>
          <a:p>
            <a:endParaRPr lang="en-US" dirty="0"/>
          </a:p>
          <a:p>
            <a:r>
              <a:rPr lang="en-US" dirty="0"/>
              <a:t>Since layouts are first class citizens, </a:t>
            </a:r>
            <a:r>
              <a:rPr lang="en-US" dirty="0" err="1"/>
              <a:t>thay</a:t>
            </a:r>
            <a:r>
              <a:rPr lang="en-US" dirty="0"/>
              <a:t> can be passed to a function as a parameter.</a:t>
            </a:r>
          </a:p>
          <a:p>
            <a:endParaRPr lang="en-US" dirty="0"/>
          </a:p>
          <a:p>
            <a:r>
              <a:rPr lang="en-US" dirty="0"/>
              <a:t>See this code, it is a matrix multiplication code. But since the layouts are the parameters of this function, the function stays the same disregarding the layouts of the 3 matrices are used.</a:t>
            </a:r>
          </a:p>
          <a:p>
            <a:endParaRPr lang="en-US" dirty="0"/>
          </a:p>
          <a:p>
            <a:r>
              <a:rPr lang="en-US" dirty="0"/>
              <a:t>The indexing has effectively become an object / coding task that could be developed and optimized independently – which improves the software design.</a:t>
            </a:r>
          </a:p>
          <a:p>
            <a:endParaRPr lang="en-US" dirty="0"/>
          </a:p>
          <a:p>
            <a:r>
              <a:rPr lang="en-US" dirty="0"/>
              <a:t>- </a:t>
            </a:r>
            <a:r>
              <a:rPr lang="en-US" dirty="0" err="1"/>
              <a:t>Viac</a:t>
            </a:r>
            <a:r>
              <a:rPr lang="en-US" dirty="0"/>
              <a:t> k pointe</a:t>
            </a:r>
            <a:endParaRPr lang="sk-SK" dirty="0"/>
          </a:p>
        </p:txBody>
      </p:sp>
      <p:sp>
        <p:nvSpPr>
          <p:cNvPr id="4" name="Slide Number Placeholder 3"/>
          <p:cNvSpPr>
            <a:spLocks noGrp="1"/>
          </p:cNvSpPr>
          <p:nvPr>
            <p:ph type="sldNum" sz="quarter" idx="5"/>
          </p:nvPr>
        </p:nvSpPr>
        <p:spPr/>
        <p:txBody>
          <a:bodyPr/>
          <a:lstStyle/>
          <a:p>
            <a:fld id="{A1909E25-5761-4B07-B8FE-7C7C2AAFD19A}" type="slidenum">
              <a:rPr lang="sk-SK" smtClean="0"/>
              <a:t>28</a:t>
            </a:fld>
            <a:endParaRPr lang="sk-SK"/>
          </a:p>
        </p:txBody>
      </p:sp>
    </p:spTree>
    <p:extLst>
      <p:ext uri="{BB962C8B-B14F-4D97-AF65-F5344CB8AC3E}">
        <p14:creationId xmlns:p14="http://schemas.microsoft.com/office/powerpoint/2010/main" val="1066664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from another perspective. </a:t>
            </a:r>
          </a:p>
          <a:p>
            <a:endParaRPr lang="en-US" dirty="0"/>
          </a:p>
          <a:p>
            <a:r>
              <a:rPr lang="en-US" dirty="0"/>
              <a:t>The other piece of code, that generates the memory accesses, and complements layouts, are the nested loops. </a:t>
            </a:r>
          </a:p>
          <a:p>
            <a:r>
              <a:rPr lang="en-US" dirty="0"/>
              <a:t>They guide the order in which operations of the algorithm execute.</a:t>
            </a:r>
          </a:p>
          <a:p>
            <a:endParaRPr lang="en-US" dirty="0"/>
          </a:p>
          <a:p>
            <a:r>
              <a:rPr lang="en-US" dirty="0"/>
              <a:t>what if we could have the same benefits such as encapsulation and separation of concerns on this part of code as well?</a:t>
            </a:r>
          </a:p>
          <a:p>
            <a:endParaRPr lang="en-US" dirty="0"/>
          </a:p>
          <a:p>
            <a:r>
              <a:rPr lang="en-US" dirty="0"/>
              <a:t>So this change of operation order is typically referred to loop transformation and they very well researched topic.</a:t>
            </a:r>
          </a:p>
          <a:p>
            <a:r>
              <a:rPr lang="en-US" dirty="0"/>
              <a:t>There are compiler and annotation based tools out there, but their downside is that for big enough codebase </a:t>
            </a:r>
            <a:r>
              <a:rPr lang="en-US" dirty="0" err="1"/>
              <a:t>thay</a:t>
            </a:r>
            <a:r>
              <a:rPr lang="en-US" dirty="0"/>
              <a:t> may become </a:t>
            </a:r>
            <a:r>
              <a:rPr lang="en-US" dirty="0" err="1"/>
              <a:t>impractival</a:t>
            </a:r>
            <a:r>
              <a:rPr lang="en-US" dirty="0"/>
              <a:t> and typically they are closed to </a:t>
            </a:r>
            <a:r>
              <a:rPr lang="en-US" dirty="0" err="1"/>
              <a:t>mure</a:t>
            </a:r>
            <a:r>
              <a:rPr lang="en-US" dirty="0"/>
              <a:t> complex extensions.</a:t>
            </a:r>
          </a:p>
          <a:p>
            <a:endParaRPr lang="en-US" dirty="0"/>
          </a:p>
          <a:p>
            <a:r>
              <a:rPr lang="en-US" dirty="0"/>
              <a:t>Cesta </a:t>
            </a:r>
            <a:r>
              <a:rPr lang="en-US" dirty="0" err="1"/>
              <a:t>straightforth</a:t>
            </a:r>
            <a:r>
              <a:rPr lang="en-US" dirty="0"/>
              <a:t> </a:t>
            </a:r>
            <a:r>
              <a:rPr lang="en-US" dirty="0" err="1"/>
              <a:t>c++</a:t>
            </a:r>
            <a:r>
              <a:rPr lang="en-US" dirty="0"/>
              <a:t> je </a:t>
            </a:r>
            <a:r>
              <a:rPr lang="en-US" dirty="0" err="1"/>
              <a:t>tazky</a:t>
            </a:r>
            <a:r>
              <a:rPr lang="en-US" dirty="0"/>
              <a:t> - </a:t>
            </a:r>
            <a:r>
              <a:rPr lang="en-US" dirty="0" err="1"/>
              <a:t>noarr</a:t>
            </a:r>
            <a:endParaRPr lang="en-US" dirty="0"/>
          </a:p>
          <a:p>
            <a:endParaRPr lang="en-US" dirty="0"/>
          </a:p>
          <a:p>
            <a:pPr marL="171450" indent="-171450">
              <a:buFont typeface="Wingdings" panose="05000000000000000000" pitchFamily="2" charset="2"/>
              <a:buChar char="n"/>
            </a:pPr>
            <a:r>
              <a:rPr lang="en-US" dirty="0" err="1"/>
              <a:t>Chyba</a:t>
            </a:r>
            <a:r>
              <a:rPr lang="en-US" dirty="0"/>
              <a:t> </a:t>
            </a:r>
            <a:r>
              <a:rPr lang="en-US" dirty="0" err="1"/>
              <a:t>prechod</a:t>
            </a:r>
            <a:r>
              <a:rPr lang="en-US" dirty="0"/>
              <a:t> </a:t>
            </a:r>
          </a:p>
          <a:p>
            <a:pPr marL="171450" indent="-171450">
              <a:buFont typeface="Wingdings" panose="05000000000000000000" pitchFamily="2" charset="2"/>
              <a:buChar char="n"/>
            </a:pPr>
            <a:r>
              <a:rPr lang="en-US" dirty="0"/>
              <a:t>- </a:t>
            </a:r>
            <a:r>
              <a:rPr lang="en-US" dirty="0" err="1"/>
              <a:t>datove</a:t>
            </a:r>
            <a:r>
              <a:rPr lang="en-US" dirty="0"/>
              <a:t> </a:t>
            </a:r>
            <a:r>
              <a:rPr lang="en-US" dirty="0" err="1"/>
              <a:t>struktury</a:t>
            </a:r>
            <a:r>
              <a:rPr lang="en-US" dirty="0"/>
              <a:t> </a:t>
            </a:r>
            <a:r>
              <a:rPr lang="en-US" dirty="0" err="1"/>
              <a:t>updatovat</a:t>
            </a:r>
            <a:r>
              <a:rPr lang="en-US" dirty="0"/>
              <a:t> </a:t>
            </a:r>
            <a:r>
              <a:rPr lang="en-US" dirty="0" err="1"/>
              <a:t>vieme</a:t>
            </a:r>
            <a:r>
              <a:rPr lang="en-US" dirty="0"/>
              <a:t> , </a:t>
            </a:r>
            <a:r>
              <a:rPr lang="en-US" dirty="0" err="1"/>
              <a:t>ako</a:t>
            </a:r>
            <a:r>
              <a:rPr lang="en-US" dirty="0"/>
              <a:t> </a:t>
            </a:r>
            <a:r>
              <a:rPr lang="en-US" dirty="0" err="1"/>
              <a:t>updatovat</a:t>
            </a:r>
            <a:r>
              <a:rPr lang="en-US" dirty="0"/>
              <a:t> </a:t>
            </a:r>
            <a:r>
              <a:rPr lang="en-US" dirty="0" err="1"/>
              <a:t>algoritmus</a:t>
            </a:r>
            <a:endParaRPr lang="en-US" dirty="0"/>
          </a:p>
          <a:p>
            <a:pPr marL="171450" indent="-171450">
              <a:buFont typeface="Wingdings" panose="05000000000000000000" pitchFamily="2" charset="2"/>
              <a:buChar char="n"/>
            </a:pPr>
            <a:r>
              <a:rPr lang="en-US" dirty="0"/>
              <a:t>- </a:t>
            </a:r>
            <a:r>
              <a:rPr lang="en-US" dirty="0" err="1"/>
              <a:t>pragmy</a:t>
            </a:r>
            <a:r>
              <a:rPr lang="en-US" dirty="0"/>
              <a:t> </a:t>
            </a:r>
            <a:r>
              <a:rPr lang="en-US" dirty="0" err="1"/>
              <a:t>neprakticke</a:t>
            </a:r>
            <a:endParaRPr lang="en-US" dirty="0"/>
          </a:p>
          <a:p>
            <a:pPr marL="171450" indent="-171450">
              <a:buFont typeface="Wingdings" panose="05000000000000000000" pitchFamily="2" charset="2"/>
              <a:buChar char="n"/>
            </a:pPr>
            <a:r>
              <a:rPr lang="en-US" dirty="0"/>
              <a:t>- </a:t>
            </a:r>
            <a:r>
              <a:rPr lang="en-US" dirty="0" err="1"/>
              <a:t>zle</a:t>
            </a:r>
            <a:r>
              <a:rPr lang="en-US" dirty="0"/>
              <a:t> </a:t>
            </a:r>
            <a:r>
              <a:rPr lang="en-US" dirty="0" err="1"/>
              <a:t>sw</a:t>
            </a:r>
            <a:r>
              <a:rPr lang="en-US" dirty="0"/>
              <a:t> </a:t>
            </a:r>
            <a:r>
              <a:rPr lang="en-US" dirty="0" err="1"/>
              <a:t>eng</a:t>
            </a:r>
            <a:endParaRPr lang="en-US" dirty="0"/>
          </a:p>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A1909E25-5761-4B07-B8FE-7C7C2AAFD19A}" type="slidenum">
              <a:rPr lang="sk-SK" smtClean="0"/>
              <a:t>29</a:t>
            </a:fld>
            <a:endParaRPr lang="sk-SK"/>
          </a:p>
        </p:txBody>
      </p:sp>
    </p:spTree>
    <p:extLst>
      <p:ext uri="{BB962C8B-B14F-4D97-AF65-F5344CB8AC3E}">
        <p14:creationId xmlns:p14="http://schemas.microsoft.com/office/powerpoint/2010/main" val="3785550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present the last contribution of my thesis, </a:t>
            </a:r>
            <a:r>
              <a:rPr lang="en-US" dirty="0" err="1"/>
              <a:t>noarr</a:t>
            </a:r>
            <a:r>
              <a:rPr lang="en-US" dirty="0"/>
              <a:t> traverser.</a:t>
            </a:r>
          </a:p>
          <a:p>
            <a:r>
              <a:rPr lang="en-US" dirty="0"/>
              <a:t>Which applies the same principles as with </a:t>
            </a:r>
            <a:r>
              <a:rPr lang="en-US" dirty="0" err="1"/>
              <a:t>Noarr</a:t>
            </a:r>
            <a:r>
              <a:rPr lang="en-US" dirty="0"/>
              <a:t> layouts, but on the sequence of nested loops.</a:t>
            </a:r>
          </a:p>
          <a:p>
            <a:endParaRPr lang="en-US" dirty="0"/>
          </a:p>
          <a:p>
            <a:r>
              <a:rPr lang="en-US" dirty="0"/>
              <a:t>I will present the main benefit of the traverser on this example of improving matrix multiplication code by reordering the operation into tiles for better caching </a:t>
            </a:r>
            <a:r>
              <a:rPr lang="en-US" dirty="0" err="1"/>
              <a:t>oportunitites</a:t>
            </a:r>
            <a:r>
              <a:rPr lang="en-US" dirty="0"/>
              <a:t>.</a:t>
            </a:r>
          </a:p>
          <a:p>
            <a:endParaRPr lang="en-US" dirty="0"/>
          </a:p>
          <a:p>
            <a:r>
              <a:rPr lang="en-US" dirty="0"/>
              <a:t>On the left, there is a plain C++ code of trivial </a:t>
            </a:r>
            <a:r>
              <a:rPr lang="en-US" dirty="0" err="1"/>
              <a:t>natrix</a:t>
            </a:r>
            <a:r>
              <a:rPr lang="en-US" dirty="0"/>
              <a:t> multiply.</a:t>
            </a:r>
          </a:p>
          <a:p>
            <a:r>
              <a:rPr lang="en-US" dirty="0"/>
              <a:t>On the right, I present the layouts of the matrices A B C and the new traverser </a:t>
            </a:r>
            <a:r>
              <a:rPr lang="en-US" dirty="0" err="1"/>
              <a:t>obhect</a:t>
            </a:r>
            <a:r>
              <a:rPr lang="en-US" dirty="0"/>
              <a:t>, which represents the sequence of nested loops. This sequence is generated by extracting the indexing space from the passed layouts. And the rest is a layout agnostic line equivalent to the line on the left.</a:t>
            </a:r>
          </a:p>
          <a:p>
            <a:endParaRPr lang="en-US" dirty="0"/>
          </a:p>
          <a:p>
            <a:r>
              <a:rPr lang="en-US" dirty="0"/>
              <a:t>Now, lets do the transformation, step by step.</a:t>
            </a:r>
          </a:p>
          <a:p>
            <a:endParaRPr lang="en-US" dirty="0"/>
          </a:p>
          <a:p>
            <a:pPr marL="171450" indent="-171450">
              <a:buFontTx/>
              <a:buChar char="-"/>
            </a:pPr>
            <a:r>
              <a:rPr lang="en-US" dirty="0"/>
              <a:t>Imperative vs declarative</a:t>
            </a:r>
          </a:p>
          <a:p>
            <a:pPr marL="171450" indent="-171450">
              <a:buFontTx/>
              <a:buChar char="-"/>
            </a:pPr>
            <a:r>
              <a:rPr lang="en-US" dirty="0" err="1"/>
              <a:t>Lavy</a:t>
            </a:r>
            <a:r>
              <a:rPr lang="en-US" dirty="0"/>
              <a:t> </a:t>
            </a:r>
            <a:r>
              <a:rPr lang="en-US" dirty="0" err="1"/>
              <a:t>Reusovatelny</a:t>
            </a:r>
            <a:r>
              <a:rPr lang="en-US" dirty="0"/>
              <a:t>? </a:t>
            </a:r>
          </a:p>
          <a:p>
            <a:pPr marL="171450" indent="-171450">
              <a:buFontTx/>
              <a:buChar char="-"/>
            </a:pPr>
            <a:r>
              <a:rPr lang="en-US" dirty="0" err="1"/>
              <a:t>Viac</a:t>
            </a:r>
            <a:r>
              <a:rPr lang="en-US" dirty="0"/>
              <a:t> </a:t>
            </a:r>
            <a:r>
              <a:rPr lang="en-US" dirty="0" err="1"/>
              <a:t>rozsiritelny</a:t>
            </a:r>
            <a:endParaRPr lang="en-US" dirty="0"/>
          </a:p>
        </p:txBody>
      </p:sp>
      <p:sp>
        <p:nvSpPr>
          <p:cNvPr id="4" name="Slide Number Placeholder 3"/>
          <p:cNvSpPr>
            <a:spLocks noGrp="1"/>
          </p:cNvSpPr>
          <p:nvPr>
            <p:ph type="sldNum" sz="quarter" idx="5"/>
          </p:nvPr>
        </p:nvSpPr>
        <p:spPr/>
        <p:txBody>
          <a:bodyPr/>
          <a:lstStyle/>
          <a:p>
            <a:fld id="{A1909E25-5761-4B07-B8FE-7C7C2AAFD19A}" type="slidenum">
              <a:rPr lang="sk-SK" smtClean="0"/>
              <a:t>30</a:t>
            </a:fld>
            <a:endParaRPr lang="sk-SK"/>
          </a:p>
        </p:txBody>
      </p:sp>
    </p:spTree>
    <p:extLst>
      <p:ext uri="{BB962C8B-B14F-4D97-AF65-F5344CB8AC3E}">
        <p14:creationId xmlns:p14="http://schemas.microsoft.com/office/powerpoint/2010/main" val="4272510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tile the first loop. On the left you can see that it required a bunch of changes to various places. While on the left we just make use of a building block, which divides the first loop (denoted by character I) into blocks and is applied onto traversal.</a:t>
            </a:r>
            <a:endParaRPr lang="sk-SK" dirty="0"/>
          </a:p>
        </p:txBody>
      </p:sp>
      <p:sp>
        <p:nvSpPr>
          <p:cNvPr id="4" name="Slide Number Placeholder 3"/>
          <p:cNvSpPr>
            <a:spLocks noGrp="1"/>
          </p:cNvSpPr>
          <p:nvPr>
            <p:ph type="sldNum" sz="quarter" idx="5"/>
          </p:nvPr>
        </p:nvSpPr>
        <p:spPr/>
        <p:txBody>
          <a:bodyPr/>
          <a:lstStyle/>
          <a:p>
            <a:fld id="{A1909E25-5761-4B07-B8FE-7C7C2AAFD19A}" type="slidenum">
              <a:rPr lang="sk-SK" smtClean="0"/>
              <a:t>31</a:t>
            </a:fld>
            <a:endParaRPr lang="sk-SK"/>
          </a:p>
        </p:txBody>
      </p:sp>
    </p:spTree>
    <p:extLst>
      <p:ext uri="{BB962C8B-B14F-4D97-AF65-F5344CB8AC3E}">
        <p14:creationId xmlns:p14="http://schemas.microsoft.com/office/powerpoint/2010/main" val="343258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talk about GPUs and scientific computing.</a:t>
            </a:r>
          </a:p>
          <a:p>
            <a:endParaRPr lang="en-US" dirty="0"/>
          </a:p>
          <a:p>
            <a:r>
              <a:rPr lang="en-US" dirty="0"/>
              <a:t>Nowadays, </a:t>
            </a:r>
            <a:r>
              <a:rPr lang="en-US" dirty="0" err="1"/>
              <a:t>gpus</a:t>
            </a:r>
            <a:r>
              <a:rPr lang="en-US" dirty="0"/>
              <a:t> are sought after devices, which are put into almost every new supercomputer to increase their flops and with the advent of AI and LLMs, we can even say they are in short supply.</a:t>
            </a:r>
          </a:p>
          <a:p>
            <a:endParaRPr lang="en-US" dirty="0"/>
          </a:p>
          <a:p>
            <a:r>
              <a:rPr lang="en-US" dirty="0"/>
              <a:t>GPU houses thousands of simple cores and has much bigger memory thruput, which makes them suitable High Performance Computing, to which many scientific computation belongs.</a:t>
            </a:r>
          </a:p>
          <a:p>
            <a:endParaRPr lang="en-US" dirty="0"/>
          </a:p>
          <a:p>
            <a:endParaRPr lang="en-US" dirty="0"/>
          </a:p>
          <a:p>
            <a:pPr marL="171450" indent="-171450">
              <a:buFont typeface="Wingdings" panose="05000000000000000000" pitchFamily="2" charset="2"/>
              <a:buChar char="n"/>
            </a:pPr>
            <a:r>
              <a:rPr lang="en-US" dirty="0" err="1"/>
              <a:t>Pointa</a:t>
            </a:r>
            <a:r>
              <a:rPr lang="en-US" dirty="0"/>
              <a:t> </a:t>
            </a:r>
            <a:r>
              <a:rPr lang="en-US" dirty="0" err="1"/>
              <a:t>prveho</a:t>
            </a:r>
            <a:r>
              <a:rPr lang="en-US" dirty="0"/>
              <a:t>: je to </a:t>
            </a:r>
            <a:r>
              <a:rPr lang="en-US" dirty="0" err="1"/>
              <a:t>tazke</a:t>
            </a:r>
            <a:endParaRPr lang="en-US" dirty="0"/>
          </a:p>
          <a:p>
            <a:pPr marL="171450" indent="-171450">
              <a:buFont typeface="Wingdings" panose="05000000000000000000" pitchFamily="2" charset="2"/>
              <a:buChar char="n"/>
            </a:pPr>
            <a:r>
              <a:rPr lang="en-US" dirty="0" err="1"/>
              <a:t>Druheho</a:t>
            </a:r>
            <a:r>
              <a:rPr lang="en-US" dirty="0"/>
              <a:t>: work </a:t>
            </a:r>
            <a:r>
              <a:rPr lang="en-US" dirty="0" err="1"/>
              <a:t>inbalance</a:t>
            </a:r>
            <a:r>
              <a:rPr lang="en-US" dirty="0"/>
              <a:t> – </a:t>
            </a:r>
          </a:p>
          <a:p>
            <a:pPr marL="171450" indent="-171450">
              <a:buFont typeface="Wingdings" panose="05000000000000000000" pitchFamily="2" charset="2"/>
              <a:buChar char="n"/>
            </a:pPr>
            <a:r>
              <a:rPr lang="en-US" dirty="0" err="1"/>
              <a:t>Tretieho</a:t>
            </a:r>
            <a:r>
              <a:rPr lang="en-US" dirty="0"/>
              <a:t>: memory </a:t>
            </a:r>
          </a:p>
          <a:p>
            <a:pPr marL="171450" indent="-171450">
              <a:buFont typeface="Wingdings" panose="05000000000000000000" pitchFamily="2" charset="2"/>
              <a:buChar char="n"/>
            </a:pPr>
            <a:r>
              <a:rPr lang="en-US" dirty="0" err="1"/>
              <a:t>Pri</a:t>
            </a:r>
            <a:r>
              <a:rPr lang="en-US" dirty="0"/>
              <a:t> </a:t>
            </a:r>
            <a:r>
              <a:rPr lang="en-US" dirty="0" err="1"/>
              <a:t>kontrubbusnah</a:t>
            </a:r>
            <a:r>
              <a:rPr lang="en-US" dirty="0"/>
              <a:t> </a:t>
            </a:r>
            <a:r>
              <a:rPr lang="en-US" dirty="0" err="1"/>
              <a:t>pripomenut</a:t>
            </a:r>
            <a:r>
              <a:rPr lang="en-US" dirty="0"/>
              <a:t> </a:t>
            </a:r>
            <a:r>
              <a:rPr lang="en-US" dirty="0" err="1"/>
              <a:t>tieto</a:t>
            </a:r>
            <a:r>
              <a:rPr lang="en-US" dirty="0"/>
              <a:t> problem ^</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4</a:t>
            </a:fld>
            <a:endParaRPr lang="sk-SK"/>
          </a:p>
        </p:txBody>
      </p:sp>
    </p:spTree>
    <p:extLst>
      <p:ext uri="{BB962C8B-B14F-4D97-AF65-F5344CB8AC3E}">
        <p14:creationId xmlns:p14="http://schemas.microsoft.com/office/powerpoint/2010/main" val="526761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goes tiling of the second loop, which again results in many changes on the left, and just one new building block on the right</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32</a:t>
            </a:fld>
            <a:endParaRPr lang="sk-SK"/>
          </a:p>
        </p:txBody>
      </p:sp>
    </p:spTree>
    <p:extLst>
      <p:ext uri="{BB962C8B-B14F-4D97-AF65-F5344CB8AC3E}">
        <p14:creationId xmlns:p14="http://schemas.microsoft.com/office/powerpoint/2010/main" val="860562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goes here. You can see that the difference of the changes that on the left we do imperative programming, while on the right we can specify the changes in a self-describing, error-free declarative way.</a:t>
            </a:r>
          </a:p>
          <a:p>
            <a:endParaRPr lang="en-US" dirty="0"/>
          </a:p>
          <a:p>
            <a:r>
              <a:rPr lang="en-US" dirty="0"/>
              <a:t>And again, this process makes this nested loop the object that can be modified independently.</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33</a:t>
            </a:fld>
            <a:endParaRPr lang="sk-SK"/>
          </a:p>
        </p:txBody>
      </p:sp>
    </p:spTree>
    <p:extLst>
      <p:ext uri="{BB962C8B-B14F-4D97-AF65-F5344CB8AC3E}">
        <p14:creationId xmlns:p14="http://schemas.microsoft.com/office/powerpoint/2010/main" val="2394721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we can also do some reordering. Switching j and k pairs for more serial accesses.</a:t>
            </a:r>
            <a:endParaRPr lang="sk-SK" dirty="0"/>
          </a:p>
        </p:txBody>
      </p:sp>
      <p:sp>
        <p:nvSpPr>
          <p:cNvPr id="4" name="Slide Number Placeholder 3"/>
          <p:cNvSpPr>
            <a:spLocks noGrp="1"/>
          </p:cNvSpPr>
          <p:nvPr>
            <p:ph type="sldNum" sz="quarter" idx="5"/>
          </p:nvPr>
        </p:nvSpPr>
        <p:spPr/>
        <p:txBody>
          <a:bodyPr/>
          <a:lstStyle/>
          <a:p>
            <a:fld id="{A1909E25-5761-4B07-B8FE-7C7C2AAFD19A}" type="slidenum">
              <a:rPr lang="sk-SK" smtClean="0"/>
              <a:t>34</a:t>
            </a:fld>
            <a:endParaRPr lang="sk-SK"/>
          </a:p>
        </p:txBody>
      </p:sp>
    </p:spTree>
    <p:extLst>
      <p:ext uri="{BB962C8B-B14F-4D97-AF65-F5344CB8AC3E}">
        <p14:creationId xmlns:p14="http://schemas.microsoft.com/office/powerpoint/2010/main" val="3024063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a:t>
            </a:r>
            <a:r>
              <a:rPr lang="en-US" dirty="0" err="1"/>
              <a:t>noarr</a:t>
            </a:r>
            <a:r>
              <a:rPr lang="en-US" dirty="0"/>
              <a:t> library is experimental open source tool, that tries to bring good </a:t>
            </a:r>
            <a:r>
              <a:rPr lang="en-US" dirty="0" err="1"/>
              <a:t>softeare</a:t>
            </a:r>
            <a:r>
              <a:rPr lang="en-US" dirty="0"/>
              <a:t> design practices into new places of code.</a:t>
            </a:r>
          </a:p>
          <a:p>
            <a:r>
              <a:rPr lang="en-US" dirty="0"/>
              <a:t>An that is abstraction for indexing, reusability, separation of concerns and declarative error-free way of programming.</a:t>
            </a:r>
          </a:p>
          <a:p>
            <a:endParaRPr lang="en-US" dirty="0"/>
          </a:p>
          <a:p>
            <a:r>
              <a:rPr lang="en-US" dirty="0"/>
              <a:t>It is lightweight enough to not pose significant overhead and these benefits come at a cost of slightly bigger verbosity.</a:t>
            </a:r>
          </a:p>
          <a:p>
            <a:r>
              <a:rPr lang="en-US" dirty="0"/>
              <a:t>We validated these claims on </a:t>
            </a:r>
            <a:r>
              <a:rPr lang="en-US" dirty="0" err="1"/>
              <a:t>Polybench</a:t>
            </a:r>
            <a:r>
              <a:rPr lang="en-US" dirty="0"/>
              <a:t> suite, which houses various computation kernels from many fields.</a:t>
            </a:r>
          </a:p>
          <a:p>
            <a:endParaRPr lang="en-US" dirty="0"/>
          </a:p>
          <a:p>
            <a:r>
              <a:rPr lang="en-US" dirty="0"/>
              <a:t>The next research direction of our research group is extending the agnostic properties of </a:t>
            </a:r>
            <a:r>
              <a:rPr lang="en-US" dirty="0" err="1"/>
              <a:t>noarr</a:t>
            </a:r>
            <a:r>
              <a:rPr lang="en-US" dirty="0"/>
              <a:t> an plugging autotuning frameworks into the code so the best </a:t>
            </a:r>
            <a:r>
              <a:rPr lang="en-US" dirty="0" err="1"/>
              <a:t>layouting</a:t>
            </a:r>
            <a:r>
              <a:rPr lang="en-US" dirty="0"/>
              <a:t> and looping variants are found automatically for us.</a:t>
            </a:r>
          </a:p>
          <a:p>
            <a:endParaRPr lang="en-US" dirty="0"/>
          </a:p>
          <a:p>
            <a:endParaRPr lang="en-US" dirty="0"/>
          </a:p>
          <a:p>
            <a:r>
              <a:rPr lang="sk-SK" dirty="0"/>
              <a:t>linear algebra computations, image processing, physics simulation, dynamic programming, statistics, etc.</a:t>
            </a:r>
            <a:endParaRPr lang="en-US" dirty="0"/>
          </a:p>
          <a:p>
            <a:endParaRPr lang="sk-SK" dirty="0"/>
          </a:p>
        </p:txBody>
      </p:sp>
      <p:sp>
        <p:nvSpPr>
          <p:cNvPr id="4" name="Slide Number Placeholder 3"/>
          <p:cNvSpPr>
            <a:spLocks noGrp="1"/>
          </p:cNvSpPr>
          <p:nvPr>
            <p:ph type="sldNum" sz="quarter" idx="5"/>
          </p:nvPr>
        </p:nvSpPr>
        <p:spPr/>
        <p:txBody>
          <a:bodyPr/>
          <a:lstStyle/>
          <a:p>
            <a:fld id="{A1909E25-5761-4B07-B8FE-7C7C2AAFD19A}" type="slidenum">
              <a:rPr lang="sk-SK" smtClean="0"/>
              <a:t>35</a:t>
            </a:fld>
            <a:endParaRPr lang="sk-SK"/>
          </a:p>
        </p:txBody>
      </p:sp>
    </p:spTree>
    <p:extLst>
      <p:ext uri="{BB962C8B-B14F-4D97-AF65-F5344CB8AC3E}">
        <p14:creationId xmlns:p14="http://schemas.microsoft.com/office/powerpoint/2010/main" val="42032542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a:t>
            </a:r>
          </a:p>
          <a:p>
            <a:r>
              <a:rPr lang="en-US" dirty="0"/>
              <a:t>I presented the performance advancements in 4 scientific algorithms that enabled scientists to work with their datasets more effectively, increasing accuracy interactivity or the dataset size.</a:t>
            </a:r>
          </a:p>
          <a:p>
            <a:r>
              <a:rPr lang="en-US" dirty="0"/>
              <a:t>And I presented a new experimental tool in HPC programmer’s toolkit that should enable writing complex memory optimizations seamlessly. </a:t>
            </a:r>
          </a:p>
          <a:p>
            <a:endParaRPr lang="en-US" dirty="0"/>
          </a:p>
          <a:p>
            <a:r>
              <a:rPr lang="en-US" dirty="0"/>
              <a:t>These contribution were published in 6 papers, 2 being journals, 2 conference and 2 workshop proceedings.</a:t>
            </a:r>
          </a:p>
          <a:p>
            <a:r>
              <a:rPr lang="en-US" dirty="0"/>
              <a:t>Here is the list of publications divided according to the size of the contribution.</a:t>
            </a:r>
          </a:p>
          <a:p>
            <a:endParaRPr lang="en-US" dirty="0"/>
          </a:p>
          <a:p>
            <a:r>
              <a:rPr lang="en-US" dirty="0"/>
              <a:t>With this I would like to conclude my presentation. Thank you </a:t>
            </a:r>
            <a:r>
              <a:rPr lang="en-US" dirty="0" err="1"/>
              <a:t>fro</a:t>
            </a:r>
            <a:r>
              <a:rPr lang="en-US" dirty="0"/>
              <a:t> the attention!</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36</a:t>
            </a:fld>
            <a:endParaRPr lang="sk-SK"/>
          </a:p>
        </p:txBody>
      </p:sp>
    </p:spTree>
    <p:extLst>
      <p:ext uri="{BB962C8B-B14F-4D97-AF65-F5344CB8AC3E}">
        <p14:creationId xmlns:p14="http://schemas.microsoft.com/office/powerpoint/2010/main" val="2069136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development, </a:t>
            </a:r>
          </a:p>
          <a:p>
            <a:r>
              <a:rPr lang="en-US" dirty="0"/>
              <a:t>Only one paper reference</a:t>
            </a:r>
          </a:p>
        </p:txBody>
      </p:sp>
      <p:sp>
        <p:nvSpPr>
          <p:cNvPr id="4" name="Slide Number Placeholder 3"/>
          <p:cNvSpPr>
            <a:spLocks noGrp="1"/>
          </p:cNvSpPr>
          <p:nvPr>
            <p:ph type="sldNum" sz="quarter" idx="5"/>
          </p:nvPr>
        </p:nvSpPr>
        <p:spPr/>
        <p:txBody>
          <a:bodyPr/>
          <a:lstStyle/>
          <a:p>
            <a:fld id="{2D7DFEC5-E791-4C1A-88ED-E439AB38DC94}" type="slidenum">
              <a:rPr lang="sk-SK" smtClean="0"/>
              <a:t>38</a:t>
            </a:fld>
            <a:endParaRPr lang="sk-SK"/>
          </a:p>
        </p:txBody>
      </p:sp>
    </p:spTree>
    <p:extLst>
      <p:ext uri="{BB962C8B-B14F-4D97-AF65-F5344CB8AC3E}">
        <p14:creationId xmlns:p14="http://schemas.microsoft.com/office/powerpoint/2010/main" val="401828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Pragma </a:t>
            </a:r>
            <a:r>
              <a:rPr lang="en-US" dirty="0" err="1"/>
              <a:t>omp</a:t>
            </a:r>
            <a:r>
              <a:rPr lang="en-US" dirty="0"/>
              <a:t> </a:t>
            </a:r>
            <a:r>
              <a:rPr lang="en-US" dirty="0" err="1"/>
              <a:t>simd</a:t>
            </a:r>
            <a:r>
              <a:rPr lang="en-US" dirty="0"/>
              <a:t> does not work</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39</a:t>
            </a:fld>
            <a:endParaRPr lang="sk-SK"/>
          </a:p>
        </p:txBody>
      </p:sp>
    </p:spTree>
    <p:extLst>
      <p:ext uri="{BB962C8B-B14F-4D97-AF65-F5344CB8AC3E}">
        <p14:creationId xmlns:p14="http://schemas.microsoft.com/office/powerpoint/2010/main" val="3921795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Pragma </a:t>
            </a:r>
            <a:r>
              <a:rPr lang="en-US" dirty="0" err="1"/>
              <a:t>omp</a:t>
            </a:r>
            <a:r>
              <a:rPr lang="en-US" dirty="0"/>
              <a:t> </a:t>
            </a:r>
            <a:r>
              <a:rPr lang="en-US" dirty="0" err="1"/>
              <a:t>simd</a:t>
            </a:r>
            <a:r>
              <a:rPr lang="en-US" dirty="0"/>
              <a:t> does not work</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40</a:t>
            </a:fld>
            <a:endParaRPr lang="sk-SK"/>
          </a:p>
        </p:txBody>
      </p:sp>
    </p:spTree>
    <p:extLst>
      <p:ext uri="{BB962C8B-B14F-4D97-AF65-F5344CB8AC3E}">
        <p14:creationId xmlns:p14="http://schemas.microsoft.com/office/powerpoint/2010/main" val="1877460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Noarr</a:t>
            </a:r>
            <a:r>
              <a:rPr lang="en-US" dirty="0"/>
              <a:t> does not have a building block  specifically for it but slice can do effectively what you want.</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41</a:t>
            </a:fld>
            <a:endParaRPr lang="sk-SK"/>
          </a:p>
        </p:txBody>
      </p:sp>
    </p:spTree>
    <p:extLst>
      <p:ext uri="{BB962C8B-B14F-4D97-AF65-F5344CB8AC3E}">
        <p14:creationId xmlns:p14="http://schemas.microsoft.com/office/powerpoint/2010/main" val="2670235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Agree that this could be done – it was the work that we did not choose to pursue.</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43</a:t>
            </a:fld>
            <a:endParaRPr lang="sk-SK"/>
          </a:p>
        </p:txBody>
      </p:sp>
    </p:spTree>
    <p:extLst>
      <p:ext uri="{BB962C8B-B14F-4D97-AF65-F5344CB8AC3E}">
        <p14:creationId xmlns:p14="http://schemas.microsoft.com/office/powerpoint/2010/main" val="566036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writing a GPU-accelerated program is not as simple as copy pasting CPU code to some </a:t>
            </a:r>
            <a:r>
              <a:rPr lang="en-US" dirty="0" err="1"/>
              <a:t>gpu</a:t>
            </a:r>
            <a:r>
              <a:rPr lang="en-US" dirty="0"/>
              <a:t> coding framework and pressing build button.</a:t>
            </a:r>
          </a:p>
          <a:p>
            <a:endParaRPr lang="en-US" dirty="0"/>
          </a:p>
          <a:p>
            <a:r>
              <a:rPr lang="en-US" dirty="0"/>
              <a:t>GPUs are designed with their own programming model, SIMT and in many ways it resembles the SIMD model.</a:t>
            </a:r>
          </a:p>
          <a:p>
            <a:endParaRPr lang="en-US" dirty="0"/>
          </a:p>
          <a:p>
            <a:r>
              <a:rPr lang="en-US" dirty="0"/>
              <a:t>It means that the thousands threads running on these thousands of cores are not independent of each other,</a:t>
            </a:r>
          </a:p>
          <a:p>
            <a:r>
              <a:rPr lang="en-US" dirty="0"/>
              <a:t>They execute in groups of 32 called warp,</a:t>
            </a:r>
          </a:p>
          <a:p>
            <a:r>
              <a:rPr lang="en-US" dirty="0"/>
              <a:t>One instruction at a time in a process called lockstep.</a:t>
            </a:r>
          </a:p>
          <a:p>
            <a:r>
              <a:rPr lang="en-US" dirty="0"/>
              <a:t>So, same as in the picture, one thread can not move without the rest.</a:t>
            </a:r>
          </a:p>
          <a:p>
            <a:r>
              <a:rPr lang="en-US" dirty="0"/>
              <a:t>More specifically, if a thread chooses a different code path, the  execution is serialized. This makes load balancing an important task when developing GPU implementations and choosing a wrong work distribution can hit the performance significantly.</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5</a:t>
            </a:fld>
            <a:endParaRPr lang="sk-SK"/>
          </a:p>
        </p:txBody>
      </p:sp>
    </p:spTree>
    <p:extLst>
      <p:ext uri="{BB962C8B-B14F-4D97-AF65-F5344CB8AC3E}">
        <p14:creationId xmlns:p14="http://schemas.microsoft.com/office/powerpoint/2010/main" val="2203081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things worse, there is another typical barrier when optimizing a code on GPUs – the memory wall.</a:t>
            </a:r>
          </a:p>
          <a:p>
            <a:endParaRPr lang="en-US" dirty="0"/>
          </a:p>
          <a:p>
            <a:r>
              <a:rPr lang="en-US" dirty="0"/>
              <a:t>See the difference between memory bandwidth and compute </a:t>
            </a:r>
            <a:r>
              <a:rPr lang="en-US" dirty="0" err="1"/>
              <a:t>bandwidnth</a:t>
            </a:r>
            <a:r>
              <a:rPr lang="en-US" dirty="0"/>
              <a:t> of one of the latest </a:t>
            </a:r>
            <a:r>
              <a:rPr lang="en-US" dirty="0" err="1"/>
              <a:t>nvidia</a:t>
            </a:r>
            <a:r>
              <a:rPr lang="en-US" dirty="0"/>
              <a:t> </a:t>
            </a:r>
            <a:r>
              <a:rPr lang="en-US" dirty="0" err="1"/>
              <a:t>gpus</a:t>
            </a:r>
            <a:r>
              <a:rPr lang="en-US" dirty="0"/>
              <a:t>.</a:t>
            </a:r>
          </a:p>
          <a:p>
            <a:r>
              <a:rPr lang="en-US" dirty="0"/>
              <a:t>The numbers differ by one order of magnitude. </a:t>
            </a:r>
          </a:p>
          <a:p>
            <a:endParaRPr lang="en-US" dirty="0"/>
          </a:p>
          <a:p>
            <a:r>
              <a:rPr lang="en-US" dirty="0"/>
              <a:t>If we divide these numbers, we get number of math operations that we need to perform for a single transferred byte to not be </a:t>
            </a:r>
            <a:r>
              <a:rPr lang="en-US" dirty="0" err="1"/>
              <a:t>bolltenecked</a:t>
            </a:r>
            <a:r>
              <a:rPr lang="en-US" dirty="0"/>
              <a:t> by the memory.</a:t>
            </a:r>
          </a:p>
          <a:p>
            <a:r>
              <a:rPr lang="en-US" dirty="0"/>
              <a:t>And 20 is a lot. And if we add tensor cores into the equation, optimized for matrix multiplication, the number grows much higher.</a:t>
            </a:r>
          </a:p>
          <a:p>
            <a:endParaRPr lang="en-US" dirty="0"/>
          </a:p>
          <a:p>
            <a:r>
              <a:rPr lang="en-US" dirty="0"/>
              <a:t>To alleviate this problem, GPUs have multilevel memory hierarchy. The most notable part is the shared memory – compared to CPUs we can say that it is equivalent to L1 </a:t>
            </a:r>
            <a:r>
              <a:rPr lang="en-US" dirty="0" err="1"/>
              <a:t>cahce</a:t>
            </a:r>
            <a:r>
              <a:rPr lang="en-US" dirty="0"/>
              <a:t> – however, shared memory is a programmable </a:t>
            </a:r>
            <a:r>
              <a:rPr lang="en-US" dirty="0" err="1"/>
              <a:t>cahce</a:t>
            </a:r>
            <a:r>
              <a:rPr lang="en-US" dirty="0"/>
              <a:t>.</a:t>
            </a:r>
          </a:p>
          <a:p>
            <a:endParaRPr lang="en-US" dirty="0"/>
          </a:p>
          <a:p>
            <a:r>
              <a:rPr lang="en-US" dirty="0"/>
              <a:t>GPUs have ways to give programmers a big control over caching. Because caching, caching data reuse and utilizing memory hierarchies is very important when trying to </a:t>
            </a:r>
            <a:r>
              <a:rPr lang="en-US" dirty="0" err="1"/>
              <a:t>squeze</a:t>
            </a:r>
            <a:r>
              <a:rPr lang="en-US" dirty="0"/>
              <a:t> the most of GPU</a:t>
            </a:r>
          </a:p>
          <a:p>
            <a:endParaRPr lang="en-US" dirty="0"/>
          </a:p>
        </p:txBody>
      </p:sp>
      <p:sp>
        <p:nvSpPr>
          <p:cNvPr id="4" name="Slide Number Placeholder 3"/>
          <p:cNvSpPr>
            <a:spLocks noGrp="1"/>
          </p:cNvSpPr>
          <p:nvPr>
            <p:ph type="sldNum" sz="quarter" idx="5"/>
          </p:nvPr>
        </p:nvSpPr>
        <p:spPr/>
        <p:txBody>
          <a:bodyPr/>
          <a:lstStyle/>
          <a:p>
            <a:fld id="{2D7DFEC5-E791-4C1A-88ED-E439AB38DC94}" type="slidenum">
              <a:rPr lang="sk-SK" smtClean="0"/>
              <a:t>6</a:t>
            </a:fld>
            <a:endParaRPr lang="sk-SK"/>
          </a:p>
        </p:txBody>
      </p:sp>
    </p:spTree>
    <p:extLst>
      <p:ext uri="{BB962C8B-B14F-4D97-AF65-F5344CB8AC3E}">
        <p14:creationId xmlns:p14="http://schemas.microsoft.com/office/powerpoint/2010/main" val="84154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these are the main challenges, one of many in GPGPU programming, that I and our research group had to tackle when working on these 4 scientific algorithms that I will present shortly.</a:t>
            </a:r>
          </a:p>
          <a:p>
            <a:endParaRPr lang="en-US" dirty="0"/>
          </a:p>
          <a:p>
            <a:endParaRPr lang="en-US" dirty="0"/>
          </a:p>
          <a:p>
            <a:r>
              <a:rPr lang="en-US" dirty="0"/>
              <a:t>I and our </a:t>
            </a:r>
            <a:r>
              <a:rPr lang="en-US"/>
              <a:t>research group </a:t>
            </a:r>
            <a:r>
              <a:rPr lang="en-US" dirty="0"/>
              <a:t>used the expertise to develop highly parallel GPU-optimized version of these 4 algorithm, with the similar main goal: </a:t>
            </a:r>
          </a:p>
          <a:p>
            <a:endParaRPr lang="en-US" dirty="0"/>
          </a:p>
          <a:p>
            <a:pPr marL="285750" indent="-285750" algn="l">
              <a:buFontTx/>
              <a:buChar char="-"/>
            </a:pPr>
            <a:r>
              <a:rPr lang="en-US" sz="1800" b="0" i="0" u="none" strike="noStrike" baseline="0" dirty="0">
                <a:latin typeface="LibertinusSerif-Regular"/>
              </a:rPr>
              <a:t>provide orders of magnitude speedups over the prior state-of-the-art</a:t>
            </a:r>
          </a:p>
          <a:p>
            <a:pPr marL="285750" indent="-285750" algn="l">
              <a:buFontTx/>
              <a:buChar char="-"/>
            </a:pPr>
            <a:r>
              <a:rPr lang="en-US" sz="1800" b="0" i="0" u="none" strike="noStrike" baseline="0" dirty="0">
                <a:latin typeface="LibertinusSerif-Regular"/>
              </a:rPr>
              <a:t>enabling domain scientists to finish their analyses in minutes instead of days</a:t>
            </a:r>
          </a:p>
          <a:p>
            <a:pPr marL="285750" indent="-285750" algn="l">
              <a:buFontTx/>
              <a:buChar char="-"/>
            </a:pPr>
            <a:r>
              <a:rPr lang="en-US" sz="1800" b="0" i="0" u="none" strike="noStrike" baseline="0" dirty="0">
                <a:latin typeface="LibertinusSerif-Regular"/>
              </a:rPr>
              <a:t>process more data with greater accuracy, </a:t>
            </a:r>
          </a:p>
          <a:p>
            <a:pPr marL="285750" indent="-285750" algn="l">
              <a:buFontTx/>
              <a:buChar char="-"/>
            </a:pPr>
            <a:r>
              <a:rPr lang="en-US" sz="1800" b="0" i="0" u="none" strike="noStrike" baseline="0" dirty="0">
                <a:latin typeface="LibertinusSerif-Regular"/>
              </a:rPr>
              <a:t>Interactively/real-time visualize the results </a:t>
            </a:r>
          </a:p>
          <a:p>
            <a:pPr marL="285750" indent="-285750" algn="l">
              <a:buFontTx/>
              <a:buChar char="-"/>
            </a:pPr>
            <a:r>
              <a:rPr lang="en-US" sz="1800" b="0" i="0" u="none" strike="noStrike" baseline="0" dirty="0">
                <a:latin typeface="LibertinusSerif-Regular"/>
              </a:rPr>
              <a:t>explore previously unattainable problem variations</a:t>
            </a:r>
          </a:p>
          <a:p>
            <a:pPr marL="285750" indent="-285750" algn="l">
              <a:buFontTx/>
              <a:buChar char="-"/>
            </a:pPr>
            <a:endParaRPr lang="en-US" dirty="0"/>
          </a:p>
          <a:p>
            <a:r>
              <a:rPr lang="en-US" dirty="0"/>
              <a:t>-- Mame 4 </a:t>
            </a:r>
            <a:r>
              <a:rPr lang="en-US" dirty="0" err="1"/>
              <a:t>alg</a:t>
            </a:r>
            <a:r>
              <a:rPr lang="en-US" dirty="0"/>
              <a:t> – </a:t>
            </a:r>
            <a:r>
              <a:rPr lang="en-US" dirty="0" err="1"/>
              <a:t>tieto</a:t>
            </a:r>
            <a:r>
              <a:rPr lang="en-US" dirty="0"/>
              <a:t> </a:t>
            </a:r>
            <a:r>
              <a:rPr lang="en-US" dirty="0" err="1"/>
              <a:t>chcu</a:t>
            </a:r>
            <a:r>
              <a:rPr lang="en-US" dirty="0"/>
              <a:t> </a:t>
            </a:r>
            <a:r>
              <a:rPr lang="en-US" dirty="0" err="1"/>
              <a:t>zlepsit</a:t>
            </a:r>
            <a:r>
              <a:rPr lang="en-US" dirty="0"/>
              <a:t> </a:t>
            </a:r>
            <a:r>
              <a:rPr lang="en-US" dirty="0" err="1"/>
              <a:t>na</a:t>
            </a:r>
            <a:r>
              <a:rPr lang="en-US" dirty="0"/>
              <a:t> </a:t>
            </a:r>
            <a:r>
              <a:rPr lang="en-US" dirty="0" err="1"/>
              <a:t>gpuckach</a:t>
            </a:r>
            <a:r>
              <a:rPr lang="en-US" dirty="0"/>
              <a:t> </a:t>
            </a:r>
            <a:r>
              <a:rPr lang="en-US" dirty="0" err="1"/>
              <a:t>bottomline</a:t>
            </a:r>
            <a:endParaRPr lang="en-US" dirty="0"/>
          </a:p>
        </p:txBody>
      </p:sp>
      <p:sp>
        <p:nvSpPr>
          <p:cNvPr id="4" name="Slide Number Placeholder 3"/>
          <p:cNvSpPr>
            <a:spLocks noGrp="1"/>
          </p:cNvSpPr>
          <p:nvPr>
            <p:ph type="sldNum" sz="quarter" idx="5"/>
          </p:nvPr>
        </p:nvSpPr>
        <p:spPr/>
        <p:txBody>
          <a:bodyPr/>
          <a:lstStyle/>
          <a:p>
            <a:fld id="{2D7DFEC5-E791-4C1A-88ED-E439AB38DC94}" type="slidenum">
              <a:rPr lang="sk-SK" smtClean="0"/>
              <a:t>7</a:t>
            </a:fld>
            <a:endParaRPr lang="sk-SK"/>
          </a:p>
        </p:txBody>
      </p:sp>
    </p:spTree>
    <p:extLst>
      <p:ext uri="{BB962C8B-B14F-4D97-AF65-F5344CB8AC3E}">
        <p14:creationId xmlns:p14="http://schemas.microsoft.com/office/powerpoint/2010/main" val="1238546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algorithm was introduced to us by our colleagues from department of bioinformatics. The authors employed </a:t>
            </a:r>
            <a:r>
              <a:rPr lang="en-US" dirty="0" err="1"/>
              <a:t>mahalanobis</a:t>
            </a:r>
            <a:r>
              <a:rPr lang="en-US" dirty="0"/>
              <a:t> distance to hierarchically cluster cytometry datasets.</a:t>
            </a:r>
          </a:p>
          <a:p>
            <a:r>
              <a:rPr lang="en-US" dirty="0"/>
              <a:t>This distance is very suitable for cytometry datasets, because it respects the ellipsoid shapes of the clusters which are formed in this data very naturally.</a:t>
            </a:r>
          </a:p>
          <a:p>
            <a:endParaRPr lang="en-US" dirty="0"/>
          </a:p>
          <a:p>
            <a:r>
              <a:rPr lang="en-US" dirty="0"/>
              <a:t>However, the time and space requirements restricted the original implementation to very small datasets, requiring the use of down-sampling methods to analyze bigger datasets.</a:t>
            </a:r>
          </a:p>
          <a:p>
            <a:endParaRPr lang="en-US" dirty="0"/>
          </a:p>
          <a:p>
            <a:r>
              <a:rPr lang="en-US" dirty="0"/>
              <a:t>What makes this challenging when porting to </a:t>
            </a:r>
            <a:r>
              <a:rPr lang="en-US" dirty="0" err="1"/>
              <a:t>gpus</a:t>
            </a:r>
            <a:r>
              <a:rPr lang="en-US" dirty="0"/>
              <a:t> is load balancing, since each iteration of the algorithm, different number of </a:t>
            </a:r>
            <a:r>
              <a:rPr lang="en-US" dirty="0" err="1"/>
              <a:t>dinstances</a:t>
            </a:r>
            <a:r>
              <a:rPr lang="en-US" dirty="0"/>
              <a:t> needed to be computed for each cluster.</a:t>
            </a:r>
          </a:p>
          <a:p>
            <a:endParaRPr lang="en-US" dirty="0"/>
          </a:p>
          <a:p>
            <a:r>
              <a:rPr lang="en-US" dirty="0"/>
              <a:t>The performance goal here was that authors would be able to analyze typically used datasets without any down-sampling.</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Vratit</a:t>
            </a:r>
            <a:r>
              <a:rPr lang="en-US" dirty="0"/>
              <a:t> </a:t>
            </a:r>
            <a:r>
              <a:rPr lang="en-US" dirty="0" err="1"/>
              <a:t>sa</a:t>
            </a:r>
            <a:r>
              <a:rPr lang="en-US" dirty="0"/>
              <a:t> </a:t>
            </a:r>
            <a:r>
              <a:rPr lang="en-US" dirty="0" err="1"/>
              <a:t>ku</a:t>
            </a:r>
            <a:r>
              <a:rPr lang="en-US" dirty="0"/>
              <a:t> </a:t>
            </a:r>
            <a:r>
              <a:rPr lang="en-US" dirty="0" err="1"/>
              <a:t>bodu</a:t>
            </a:r>
            <a:r>
              <a:rPr lang="en-US" dirty="0"/>
              <a:t>(om) … </a:t>
            </a:r>
            <a:r>
              <a:rPr lang="en-US" dirty="0" err="1"/>
              <a:t>vysvettlit</a:t>
            </a:r>
            <a:r>
              <a:rPr lang="en-US" dirty="0"/>
              <a:t>… </a:t>
            </a:r>
            <a:r>
              <a:rPr lang="en-US" dirty="0" err="1"/>
              <a:t>cielom</a:t>
            </a:r>
            <a:r>
              <a:rPr lang="en-US" dirty="0"/>
              <a:t>, </a:t>
            </a:r>
            <a:r>
              <a:rPr lang="en-US" dirty="0" err="1"/>
              <a:t>zryhclit</a:t>
            </a:r>
            <a:endParaRPr lang="en-US" dirty="0"/>
          </a:p>
          <a:p>
            <a:endParaRPr lang="en-US" dirty="0"/>
          </a:p>
          <a:p>
            <a:r>
              <a:rPr lang="en-US" dirty="0"/>
              <a:t>- Ciel – </a:t>
            </a:r>
            <a:r>
              <a:rPr lang="en-US" dirty="0" err="1"/>
              <a:t>viac</a:t>
            </a:r>
            <a:r>
              <a:rPr lang="en-US" dirty="0"/>
              <a:t> s </a:t>
            </a:r>
            <a:r>
              <a:rPr lang="en-US" dirty="0" err="1"/>
              <a:t>motivaciou</a:t>
            </a:r>
            <a:r>
              <a:rPr lang="en-US" dirty="0"/>
              <a:t> – </a:t>
            </a:r>
            <a:r>
              <a:rPr lang="en-US" dirty="0" err="1"/>
              <a:t>potreujeme</a:t>
            </a:r>
            <a:r>
              <a:rPr lang="en-US" dirty="0"/>
              <a:t> to </a:t>
            </a:r>
            <a:r>
              <a:rPr lang="en-US" dirty="0" err="1"/>
              <a:t>rychlejsie</a:t>
            </a:r>
            <a:r>
              <a:rPr lang="en-US" dirty="0"/>
              <a:t> </a:t>
            </a:r>
            <a:r>
              <a:rPr lang="en-US" dirty="0" err="1"/>
              <a:t>pretoze</a:t>
            </a:r>
            <a:r>
              <a:rPr lang="en-US" dirty="0"/>
              <a:t> </a:t>
            </a:r>
            <a:r>
              <a:rPr lang="en-US" dirty="0" err="1"/>
              <a:t>im</a:t>
            </a:r>
            <a:r>
              <a:rPr lang="en-US" dirty="0"/>
              <a:t> to </a:t>
            </a:r>
            <a:r>
              <a:rPr lang="en-US" dirty="0" err="1"/>
              <a:t>trva</a:t>
            </a:r>
            <a:r>
              <a:rPr lang="en-US" dirty="0"/>
              <a:t> </a:t>
            </a:r>
            <a:r>
              <a:rPr lang="en-US" dirty="0" err="1"/>
              <a:t>dlho</a:t>
            </a:r>
            <a:r>
              <a:rPr lang="en-US" dirty="0"/>
              <a:t> </a:t>
            </a:r>
            <a:r>
              <a:rPr lang="en-US" dirty="0" err="1"/>
              <a:t>chcu</a:t>
            </a:r>
            <a:r>
              <a:rPr lang="en-US" dirty="0"/>
              <a:t> to </a:t>
            </a:r>
            <a:r>
              <a:rPr lang="en-US" dirty="0" err="1"/>
              <a:t>na</a:t>
            </a:r>
            <a:r>
              <a:rPr lang="en-US" dirty="0"/>
              <a:t> </a:t>
            </a:r>
            <a:r>
              <a:rPr lang="en-US" dirty="0" err="1"/>
              <a:t>laptope</a:t>
            </a:r>
            <a:r>
              <a:rPr lang="en-US" dirty="0"/>
              <a:t> ,. . . .</a:t>
            </a:r>
          </a:p>
        </p:txBody>
      </p:sp>
      <p:sp>
        <p:nvSpPr>
          <p:cNvPr id="4" name="Slide Number Placeholder 3"/>
          <p:cNvSpPr>
            <a:spLocks noGrp="1"/>
          </p:cNvSpPr>
          <p:nvPr>
            <p:ph type="sldNum" sz="quarter" idx="5"/>
          </p:nvPr>
        </p:nvSpPr>
        <p:spPr/>
        <p:txBody>
          <a:bodyPr/>
          <a:lstStyle/>
          <a:p>
            <a:fld id="{2D7DFEC5-E791-4C1A-88ED-E439AB38DC94}" type="slidenum">
              <a:rPr lang="sk-SK" smtClean="0"/>
              <a:t>8</a:t>
            </a:fld>
            <a:endParaRPr lang="sk-SK"/>
          </a:p>
        </p:txBody>
      </p:sp>
    </p:spTree>
    <p:extLst>
      <p:ext uri="{BB962C8B-B14F-4D97-AF65-F5344CB8AC3E}">
        <p14:creationId xmlns:p14="http://schemas.microsoft.com/office/powerpoint/2010/main" val="1574766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t>
            </a:r>
            <a:r>
              <a:rPr lang="en-US" dirty="0" err="1"/>
              <a:t>Embedsom</a:t>
            </a:r>
            <a:r>
              <a:rPr lang="en-US" dirty="0"/>
              <a:t> is an alternative to dimensionality reduction tools, such as t-SNE and UMAP, which trades accuracy for linear time complexity.</a:t>
            </a:r>
          </a:p>
          <a:p>
            <a:r>
              <a:rPr lang="en-US" dirty="0"/>
              <a:t>So by design, </a:t>
            </a:r>
            <a:r>
              <a:rPr lang="en-US" dirty="0" err="1"/>
              <a:t>EmbedSOM</a:t>
            </a:r>
            <a:r>
              <a:rPr lang="en-US" dirty="0"/>
              <a:t> achieves linear scaling, being able to embed tens of millions of cells in hours instead of days when traditional tools are used.</a:t>
            </a:r>
          </a:p>
          <a:p>
            <a:endParaRPr lang="en-US" dirty="0"/>
          </a:p>
          <a:p>
            <a:r>
              <a:rPr lang="en-US" dirty="0"/>
              <a:t>A challenging part of porting this algorithm to GPU was fighting memory bottleneck, so various caching and latency hiding techniques  were utilized.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motivation for the porting was to accelerate </a:t>
            </a:r>
            <a:r>
              <a:rPr lang="en-US" dirty="0" err="1"/>
              <a:t>embedsom</a:t>
            </a:r>
            <a:r>
              <a:rPr lang="en-US" dirty="0"/>
              <a:t> enough such that the data could be processed real time and the parameters of the analysis could be changed in an intuitive and interactive manner.</a:t>
            </a:r>
          </a:p>
        </p:txBody>
      </p:sp>
      <p:sp>
        <p:nvSpPr>
          <p:cNvPr id="4" name="Slide Number Placeholder 3"/>
          <p:cNvSpPr>
            <a:spLocks noGrp="1"/>
          </p:cNvSpPr>
          <p:nvPr>
            <p:ph type="sldNum" sz="quarter" idx="5"/>
          </p:nvPr>
        </p:nvSpPr>
        <p:spPr/>
        <p:txBody>
          <a:bodyPr/>
          <a:lstStyle/>
          <a:p>
            <a:fld id="{2D7DFEC5-E791-4C1A-88ED-E439AB38DC94}" type="slidenum">
              <a:rPr lang="sk-SK" smtClean="0"/>
              <a:t>9</a:t>
            </a:fld>
            <a:endParaRPr lang="sk-SK"/>
          </a:p>
        </p:txBody>
      </p:sp>
    </p:spTree>
    <p:extLst>
      <p:ext uri="{BB962C8B-B14F-4D97-AF65-F5344CB8AC3E}">
        <p14:creationId xmlns:p14="http://schemas.microsoft.com/office/powerpoint/2010/main" val="1412318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internship in institute curie, I was introduced to </a:t>
            </a:r>
            <a:r>
              <a:rPr lang="en-US" dirty="0" err="1"/>
              <a:t>MaBoSS</a:t>
            </a:r>
            <a:r>
              <a:rPr lang="en-US" dirty="0"/>
              <a:t> tool, used for simulating Boolean models.</a:t>
            </a:r>
          </a:p>
          <a:p>
            <a:endParaRPr lang="en-US" dirty="0"/>
          </a:p>
          <a:p>
            <a:r>
              <a:rPr lang="en-US" dirty="0"/>
              <a:t>Very simply a Boolean model tries to model a biological system by having nodes with Boolean values and some influence graph between them.</a:t>
            </a:r>
          </a:p>
          <a:p>
            <a:r>
              <a:rPr lang="en-US" dirty="0"/>
              <a:t>The state of the system is a vector - a concatenation of these Boolean values and a system can transition from one state to another, creating directed weighted graph.</a:t>
            </a:r>
          </a:p>
          <a:p>
            <a:r>
              <a:rPr lang="en-US" dirty="0" err="1"/>
              <a:t>Maboss</a:t>
            </a:r>
            <a:r>
              <a:rPr lang="en-US" dirty="0"/>
              <a:t> uses kinetic monte </a:t>
            </a:r>
            <a:r>
              <a:rPr lang="en-US" dirty="0" err="1"/>
              <a:t>carlo</a:t>
            </a:r>
            <a:r>
              <a:rPr lang="en-US" dirty="0"/>
              <a:t> algorithm to simulate these systems.</a:t>
            </a:r>
          </a:p>
          <a:p>
            <a:endParaRPr lang="en-US" dirty="0"/>
          </a:p>
          <a:p>
            <a:r>
              <a:rPr lang="en-US" dirty="0"/>
              <a:t>The limitation of the current state of the art is that simulating bigger model with enough accuracy is problematic to compute in swiftly manner on contemporary computers.</a:t>
            </a:r>
          </a:p>
          <a:p>
            <a:endParaRPr lang="en-US" dirty="0"/>
          </a:p>
          <a:p>
            <a:r>
              <a:rPr lang="en-US" dirty="0"/>
              <a:t>However, GPU implementation needs to take care of keeping lockstep execution converged when dealing with evaluation of the influence graph.</a:t>
            </a:r>
          </a:p>
          <a:p>
            <a:endParaRPr lang="en-US" dirty="0"/>
          </a:p>
          <a:p>
            <a:r>
              <a:rPr lang="en-US" dirty="0"/>
              <a:t>The goal of GPU-accelerated variant is to allow scientists to solve moderately-sized variant on their </a:t>
            </a:r>
            <a:r>
              <a:rPr lang="en-US" dirty="0" err="1"/>
              <a:t>gpu</a:t>
            </a:r>
            <a:r>
              <a:rPr lang="en-US" dirty="0"/>
              <a:t>-equipped laptops instead of big HPC clusters.</a:t>
            </a:r>
            <a:endParaRPr lang="sk-SK" dirty="0"/>
          </a:p>
        </p:txBody>
      </p:sp>
      <p:sp>
        <p:nvSpPr>
          <p:cNvPr id="4" name="Slide Number Placeholder 3"/>
          <p:cNvSpPr>
            <a:spLocks noGrp="1"/>
          </p:cNvSpPr>
          <p:nvPr>
            <p:ph type="sldNum" sz="quarter" idx="5"/>
          </p:nvPr>
        </p:nvSpPr>
        <p:spPr/>
        <p:txBody>
          <a:bodyPr/>
          <a:lstStyle/>
          <a:p>
            <a:fld id="{2D7DFEC5-E791-4C1A-88ED-E439AB38DC94}" type="slidenum">
              <a:rPr lang="sk-SK" smtClean="0"/>
              <a:t>10</a:t>
            </a:fld>
            <a:endParaRPr lang="sk-SK"/>
          </a:p>
        </p:txBody>
      </p:sp>
    </p:spTree>
    <p:extLst>
      <p:ext uri="{BB962C8B-B14F-4D97-AF65-F5344CB8AC3E}">
        <p14:creationId xmlns:p14="http://schemas.microsoft.com/office/powerpoint/2010/main" val="2515967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43006D-71EC-4380-A373-682780ABF7F0}" type="datetime1">
              <a:rPr lang="sk-SK" smtClean="0"/>
              <a:t>26. 9. 2024</a:t>
            </a:fld>
            <a:endParaRPr lang="en-US" dirty="0"/>
          </a:p>
        </p:txBody>
      </p:sp>
      <p:sp>
        <p:nvSpPr>
          <p:cNvPr id="5" name="Footer Placeholder 4"/>
          <p:cNvSpPr>
            <a:spLocks noGrp="1"/>
          </p:cNvSpPr>
          <p:nvPr>
            <p:ph type="ftr" sz="quarter" idx="11"/>
          </p:nvPr>
        </p:nvSpPr>
        <p:spPr/>
        <p:txBody>
          <a:bodyPr/>
          <a:lstStyle/>
          <a:p>
            <a:r>
              <a:rPr lang="en-US"/>
              <a:t>PhD Defense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E3E3CA-4157-42B0-9D2B-9C686EA9FDCD}" type="datetime1">
              <a:rPr lang="sk-SK" smtClean="0"/>
              <a:t>26. 9. 2024</a:t>
            </a:fld>
            <a:endParaRPr lang="en-US" dirty="0"/>
          </a:p>
        </p:txBody>
      </p:sp>
      <p:sp>
        <p:nvSpPr>
          <p:cNvPr id="6" name="Footer Placeholder 5"/>
          <p:cNvSpPr>
            <a:spLocks noGrp="1"/>
          </p:cNvSpPr>
          <p:nvPr>
            <p:ph type="ftr" sz="quarter" idx="11"/>
          </p:nvPr>
        </p:nvSpPr>
        <p:spPr/>
        <p:txBody>
          <a:bodyPr/>
          <a:lstStyle/>
          <a:p>
            <a:r>
              <a:rPr lang="en-US"/>
              <a:t>PhD Defense</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A0E3E-171A-4B8C-B784-9402AD2E3D1C}" type="datetime1">
              <a:rPr lang="sk-SK" smtClean="0"/>
              <a:t>26. 9. 2024</a:t>
            </a:fld>
            <a:endParaRPr lang="en-US" dirty="0"/>
          </a:p>
        </p:txBody>
      </p:sp>
      <p:sp>
        <p:nvSpPr>
          <p:cNvPr id="5" name="Footer Placeholder 4"/>
          <p:cNvSpPr>
            <a:spLocks noGrp="1"/>
          </p:cNvSpPr>
          <p:nvPr>
            <p:ph type="ftr" sz="quarter" idx="11"/>
          </p:nvPr>
        </p:nvSpPr>
        <p:spPr/>
        <p:txBody>
          <a:bodyPr/>
          <a:lstStyle/>
          <a:p>
            <a:r>
              <a:rPr lang="en-US"/>
              <a:t>PhD Defense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C4F12A-7C4E-4009-B90E-39729F362C83}" type="datetime1">
              <a:rPr lang="sk-SK" smtClean="0"/>
              <a:t>26. 9. 2024</a:t>
            </a:fld>
            <a:endParaRPr lang="en-US" dirty="0"/>
          </a:p>
        </p:txBody>
      </p:sp>
      <p:sp>
        <p:nvSpPr>
          <p:cNvPr id="5" name="Footer Placeholder 4"/>
          <p:cNvSpPr>
            <a:spLocks noGrp="1"/>
          </p:cNvSpPr>
          <p:nvPr>
            <p:ph type="ftr" sz="quarter" idx="11"/>
          </p:nvPr>
        </p:nvSpPr>
        <p:spPr/>
        <p:txBody>
          <a:bodyPr/>
          <a:lstStyle/>
          <a:p>
            <a:r>
              <a:rPr lang="en-US"/>
              <a:t>PhD Defense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51560" y="286603"/>
            <a:ext cx="10160923" cy="1450757"/>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776138-25E6-40A7-9224-125195F3F55C}" type="datetime1">
              <a:rPr lang="sk-SK" smtClean="0"/>
              <a:t>26. 9. 2024</a:t>
            </a:fld>
            <a:endParaRPr lang="en-US" dirty="0"/>
          </a:p>
        </p:txBody>
      </p:sp>
      <p:sp>
        <p:nvSpPr>
          <p:cNvPr id="5" name="Footer Placeholder 4"/>
          <p:cNvSpPr>
            <a:spLocks noGrp="1"/>
          </p:cNvSpPr>
          <p:nvPr>
            <p:ph type="ftr" sz="quarter" idx="11"/>
          </p:nvPr>
        </p:nvSpPr>
        <p:spPr/>
        <p:txBody>
          <a:bodyPr/>
          <a:lstStyle/>
          <a:p>
            <a:r>
              <a:rPr lang="en-US"/>
              <a:t>PhD Defense</a:t>
            </a:r>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BF11CE-18FF-498B-9E97-F1E9CC3B8CE6}" type="datetime1">
              <a:rPr lang="sk-SK" smtClean="0"/>
              <a:t>26. 9. 2024</a:t>
            </a:fld>
            <a:endParaRPr lang="en-US" dirty="0"/>
          </a:p>
        </p:txBody>
      </p:sp>
      <p:sp>
        <p:nvSpPr>
          <p:cNvPr id="5" name="Footer Placeholder 4"/>
          <p:cNvSpPr>
            <a:spLocks noGrp="1"/>
          </p:cNvSpPr>
          <p:nvPr>
            <p:ph type="ftr" sz="quarter" idx="11"/>
          </p:nvPr>
        </p:nvSpPr>
        <p:spPr/>
        <p:txBody>
          <a:bodyPr/>
          <a:lstStyle/>
          <a:p>
            <a:r>
              <a:rPr lang="en-US"/>
              <a:t>PhD Defense</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3218D-1647-4F1E-891B-F6B1700B581B}" type="datetime1">
              <a:rPr lang="sk-SK" smtClean="0"/>
              <a:t>26. 9. 2024</a:t>
            </a:fld>
            <a:endParaRPr lang="en-US" dirty="0"/>
          </a:p>
        </p:txBody>
      </p:sp>
      <p:sp>
        <p:nvSpPr>
          <p:cNvPr id="6" name="Footer Placeholder 5"/>
          <p:cNvSpPr>
            <a:spLocks noGrp="1"/>
          </p:cNvSpPr>
          <p:nvPr>
            <p:ph type="ftr" sz="quarter" idx="11"/>
          </p:nvPr>
        </p:nvSpPr>
        <p:spPr/>
        <p:txBody>
          <a:bodyPr/>
          <a:lstStyle/>
          <a:p>
            <a:r>
              <a:rPr lang="en-US"/>
              <a:t>PhD Defense</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A96AC4-4951-4F8D-8E4B-AE61AC8E1E77}" type="datetime1">
              <a:rPr lang="sk-SK" smtClean="0"/>
              <a:t>26. 9. 2024</a:t>
            </a:fld>
            <a:endParaRPr lang="en-US" dirty="0"/>
          </a:p>
        </p:txBody>
      </p:sp>
      <p:sp>
        <p:nvSpPr>
          <p:cNvPr id="8" name="Footer Placeholder 7"/>
          <p:cNvSpPr>
            <a:spLocks noGrp="1"/>
          </p:cNvSpPr>
          <p:nvPr>
            <p:ph type="ftr" sz="quarter" idx="11"/>
          </p:nvPr>
        </p:nvSpPr>
        <p:spPr/>
        <p:txBody>
          <a:bodyPr/>
          <a:lstStyle/>
          <a:p>
            <a:r>
              <a:rPr lang="en-US"/>
              <a:t>PhD Defense</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626794-F86E-4FDB-9A68-DC65D2D91171}" type="datetime1">
              <a:rPr lang="sk-SK" smtClean="0"/>
              <a:t>26. 9. 2024</a:t>
            </a:fld>
            <a:endParaRPr lang="en-US" dirty="0"/>
          </a:p>
        </p:txBody>
      </p:sp>
      <p:sp>
        <p:nvSpPr>
          <p:cNvPr id="4" name="Footer Placeholder 3"/>
          <p:cNvSpPr>
            <a:spLocks noGrp="1"/>
          </p:cNvSpPr>
          <p:nvPr>
            <p:ph type="ftr" sz="quarter" idx="11"/>
          </p:nvPr>
        </p:nvSpPr>
        <p:spPr/>
        <p:txBody>
          <a:bodyPr/>
          <a:lstStyle/>
          <a:p>
            <a:r>
              <a:rPr lang="en-US"/>
              <a:t>PhD Defense</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9EB25E4-2BFB-4680-9A56-71CF8371B866}" type="datetime1">
              <a:rPr lang="sk-SK" smtClean="0"/>
              <a:t>26. 9. 2024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PhD Defense</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C761F79-6158-4687-B09E-402D7EEAEEC3}" type="datetime1">
              <a:rPr lang="sk-SK" smtClean="0"/>
              <a:t>26. 9. 2024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PhD Defense</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
        <p:nvSpPr>
          <p:cNvPr id="4" name="Title 7">
            <a:extLst>
              <a:ext uri="{FF2B5EF4-FFF2-40B4-BE49-F238E27FC236}">
                <a16:creationId xmlns:a16="http://schemas.microsoft.com/office/drawing/2014/main" id="{B2E02BF2-AB21-EF6B-57BC-2BB58534E4AF}"/>
              </a:ext>
            </a:extLst>
          </p:cNvPr>
          <p:cNvSpPr>
            <a:spLocks noGrp="1"/>
          </p:cNvSpPr>
          <p:nvPr>
            <p:ph type="title"/>
          </p:nvPr>
        </p:nvSpPr>
        <p:spPr>
          <a:xfrm>
            <a:off x="394677" y="286603"/>
            <a:ext cx="10761003" cy="705951"/>
          </a:xfrm>
        </p:spPr>
        <p:txBody>
          <a:bodyPr>
            <a:normAutofit/>
          </a:bodyPr>
          <a:lstStyle>
            <a:lvl1pPr>
              <a:defRPr sz="4000"/>
            </a:lvl1pPr>
          </a:lstStyle>
          <a:p>
            <a:r>
              <a:rPr lang="en-US" dirty="0"/>
              <a:t>Click to edit Master title style</a:t>
            </a:r>
          </a:p>
        </p:txBody>
      </p:sp>
      <p:sp>
        <p:nvSpPr>
          <p:cNvPr id="10" name="Content Placeholder 2">
            <a:extLst>
              <a:ext uri="{FF2B5EF4-FFF2-40B4-BE49-F238E27FC236}">
                <a16:creationId xmlns:a16="http://schemas.microsoft.com/office/drawing/2014/main" id="{1097CEA9-E6B1-1CFE-02F3-9E419A8C32F4}"/>
              </a:ext>
            </a:extLst>
          </p:cNvPr>
          <p:cNvSpPr>
            <a:spLocks noGrp="1"/>
          </p:cNvSpPr>
          <p:nvPr>
            <p:ph idx="1"/>
          </p:nvPr>
        </p:nvSpPr>
        <p:spPr>
          <a:xfrm>
            <a:off x="394677" y="1184031"/>
            <a:ext cx="10761003" cy="4685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850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C2D1D68-D438-4B5A-843A-F401A3F9283B}" type="datetime1">
              <a:rPr lang="sk-SK" smtClean="0"/>
              <a:t>26. 9. 2024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PhD Defense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74319" y="286603"/>
            <a:ext cx="11632473"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74320" y="1845733"/>
            <a:ext cx="11632474" cy="442959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A4FA9E3-FE51-4D8D-B345-9065F9EA003E}" type="datetime1">
              <a:rPr lang="sk-SK" smtClean="0"/>
              <a:t>26. 9. 2024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PhD Defense</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61" r:id="rId8"/>
    <p:sldLayoutId id="2147483656" r:id="rId9"/>
    <p:sldLayoutId id="2147483657" r:id="rId10"/>
    <p:sldLayoutId id="2147483658" r:id="rId11"/>
    <p:sldLayoutId id="2147483659" r:id="rId12"/>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32.gif"/><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E95EA-17AA-7CEA-E0F6-69768EAF17A2}"/>
              </a:ext>
            </a:extLst>
          </p:cNvPr>
          <p:cNvSpPr>
            <a:spLocks noGrp="1"/>
          </p:cNvSpPr>
          <p:nvPr>
            <p:ph type="ctrTitle"/>
          </p:nvPr>
        </p:nvSpPr>
        <p:spPr/>
        <p:txBody>
          <a:bodyPr>
            <a:normAutofit/>
          </a:bodyPr>
          <a:lstStyle/>
          <a:p>
            <a:r>
              <a:rPr lang="en-US" sz="5400" b="1" dirty="0"/>
              <a:t>Employing parallel computing in data-intensive tasks</a:t>
            </a:r>
            <a:endParaRPr lang="sk-SK" sz="5400" b="1" dirty="0"/>
          </a:p>
        </p:txBody>
      </p:sp>
      <p:sp>
        <p:nvSpPr>
          <p:cNvPr id="3" name="Subtitle 2">
            <a:extLst>
              <a:ext uri="{FF2B5EF4-FFF2-40B4-BE49-F238E27FC236}">
                <a16:creationId xmlns:a16="http://schemas.microsoft.com/office/drawing/2014/main" id="{A2F12D83-5D67-7512-4545-ECE3EFEE1246}"/>
              </a:ext>
            </a:extLst>
          </p:cNvPr>
          <p:cNvSpPr>
            <a:spLocks noGrp="1"/>
          </p:cNvSpPr>
          <p:nvPr>
            <p:ph type="subTitle" idx="1"/>
          </p:nvPr>
        </p:nvSpPr>
        <p:spPr>
          <a:xfrm>
            <a:off x="1100051" y="4455620"/>
            <a:ext cx="10058400" cy="1495599"/>
          </a:xfrm>
        </p:spPr>
        <p:txBody>
          <a:bodyPr>
            <a:normAutofit/>
          </a:bodyPr>
          <a:lstStyle/>
          <a:p>
            <a:r>
              <a:rPr lang="en-US" dirty="0"/>
              <a:t>Adam </a:t>
            </a:r>
            <a:r>
              <a:rPr lang="sk-SK" dirty="0"/>
              <a:t>Š</a:t>
            </a:r>
            <a:r>
              <a:rPr lang="en-US" dirty="0" err="1"/>
              <a:t>melko</a:t>
            </a:r>
            <a:endParaRPr lang="en-US" dirty="0"/>
          </a:p>
          <a:p>
            <a:r>
              <a:rPr lang="en-US" dirty="0"/>
              <a:t>Department of distributed and Dependable Systems</a:t>
            </a:r>
          </a:p>
          <a:p>
            <a:r>
              <a:rPr lang="sk-SK" dirty="0"/>
              <a:t>2</a:t>
            </a:r>
            <a:r>
              <a:rPr lang="en-US" dirty="0"/>
              <a:t>6</a:t>
            </a:r>
            <a:r>
              <a:rPr lang="sk-SK" dirty="0"/>
              <a:t>. 9. 2024</a:t>
            </a:r>
          </a:p>
        </p:txBody>
      </p:sp>
      <p:sp>
        <p:nvSpPr>
          <p:cNvPr id="4" name="Date Placeholder 3">
            <a:extLst>
              <a:ext uri="{FF2B5EF4-FFF2-40B4-BE49-F238E27FC236}">
                <a16:creationId xmlns:a16="http://schemas.microsoft.com/office/drawing/2014/main" id="{6A8AE58B-884A-548A-F802-22E57DE89664}"/>
              </a:ext>
            </a:extLst>
          </p:cNvPr>
          <p:cNvSpPr>
            <a:spLocks noGrp="1"/>
          </p:cNvSpPr>
          <p:nvPr>
            <p:ph type="dt" sz="half" idx="10"/>
          </p:nvPr>
        </p:nvSpPr>
        <p:spPr/>
        <p:txBody>
          <a:bodyPr/>
          <a:lstStyle/>
          <a:p>
            <a:fld id="{59AFBA22-41B7-456A-8306-240817320E17}" type="datetime1">
              <a:rPr lang="sk-SK" smtClean="0"/>
              <a:t>26. 9. 2024</a:t>
            </a:fld>
            <a:endParaRPr lang="en-US" dirty="0"/>
          </a:p>
        </p:txBody>
      </p:sp>
      <p:sp>
        <p:nvSpPr>
          <p:cNvPr id="5" name="Slide Number Placeholder 4">
            <a:extLst>
              <a:ext uri="{FF2B5EF4-FFF2-40B4-BE49-F238E27FC236}">
                <a16:creationId xmlns:a16="http://schemas.microsoft.com/office/drawing/2014/main" id="{8F5DBE95-14ED-11F1-4591-28B733FBA96C}"/>
              </a:ext>
            </a:extLst>
          </p:cNvPr>
          <p:cNvSpPr>
            <a:spLocks noGrp="1"/>
          </p:cNvSpPr>
          <p:nvPr>
            <p:ph type="sldNum" sz="quarter" idx="12"/>
          </p:nvPr>
        </p:nvSpPr>
        <p:spPr/>
        <p:txBody>
          <a:bodyPr/>
          <a:lstStyle/>
          <a:p>
            <a:fld id="{4FAB73BC-B049-4115-A692-8D63A059BFB8}" type="slidenum">
              <a:rPr lang="en-US" smtClean="0"/>
              <a:t>1</a:t>
            </a:fld>
            <a:endParaRPr lang="en-US" dirty="0"/>
          </a:p>
        </p:txBody>
      </p:sp>
      <p:pic>
        <p:nvPicPr>
          <p:cNvPr id="10" name="Picture 9" descr="A circular design with text on it&#10;&#10;Description automatically generated">
            <a:extLst>
              <a:ext uri="{FF2B5EF4-FFF2-40B4-BE49-F238E27FC236}">
                <a16:creationId xmlns:a16="http://schemas.microsoft.com/office/drawing/2014/main" id="{68327092-D31B-7509-F756-500DCC06378C}"/>
              </a:ext>
            </a:extLst>
          </p:cNvPr>
          <p:cNvPicPr>
            <a:picLocks noChangeAspect="1"/>
          </p:cNvPicPr>
          <p:nvPr/>
        </p:nvPicPr>
        <p:blipFill>
          <a:blip r:embed="rId3"/>
          <a:stretch>
            <a:fillRect/>
          </a:stretch>
        </p:blipFill>
        <p:spPr>
          <a:xfrm>
            <a:off x="932033" y="46546"/>
            <a:ext cx="1972855" cy="1884187"/>
          </a:xfrm>
          <a:prstGeom prst="rect">
            <a:avLst/>
          </a:prstGeom>
        </p:spPr>
      </p:pic>
      <p:pic>
        <p:nvPicPr>
          <p:cNvPr id="1026" name="Picture 2">
            <a:extLst>
              <a:ext uri="{FF2B5EF4-FFF2-40B4-BE49-F238E27FC236}">
                <a16:creationId xmlns:a16="http://schemas.microsoft.com/office/drawing/2014/main" id="{6B206876-D20A-A82F-956B-A9918DB23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3254" y="5301013"/>
            <a:ext cx="1678488" cy="85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90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257AA8-EE73-74E7-BFE5-F5E60EB60CF8}"/>
              </a:ext>
            </a:extLst>
          </p:cNvPr>
          <p:cNvSpPr>
            <a:spLocks noGrp="1"/>
          </p:cNvSpPr>
          <p:nvPr>
            <p:ph type="dt" sz="half" idx="10"/>
          </p:nvPr>
        </p:nvSpPr>
        <p:spPr/>
        <p:txBody>
          <a:bodyPr/>
          <a:lstStyle/>
          <a:p>
            <a:fld id="{81F025F8-FE5B-4652-8780-D96C78BD2182}" type="datetime1">
              <a:rPr lang="sk-SK" smtClean="0"/>
              <a:t>26. 9. 2024</a:t>
            </a:fld>
            <a:endParaRPr lang="en-US" dirty="0"/>
          </a:p>
        </p:txBody>
      </p:sp>
      <p:sp>
        <p:nvSpPr>
          <p:cNvPr id="4" name="Slide Number Placeholder 3">
            <a:extLst>
              <a:ext uri="{FF2B5EF4-FFF2-40B4-BE49-F238E27FC236}">
                <a16:creationId xmlns:a16="http://schemas.microsoft.com/office/drawing/2014/main" id="{70BEF5A4-9DA9-5153-F927-9798E1B9ADA9}"/>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5" name="Title 4">
            <a:extLst>
              <a:ext uri="{FF2B5EF4-FFF2-40B4-BE49-F238E27FC236}">
                <a16:creationId xmlns:a16="http://schemas.microsoft.com/office/drawing/2014/main" id="{4AE94399-A3EE-6411-B2C4-32F953252EC0}"/>
              </a:ext>
            </a:extLst>
          </p:cNvPr>
          <p:cNvSpPr>
            <a:spLocks noGrp="1"/>
          </p:cNvSpPr>
          <p:nvPr>
            <p:ph type="title"/>
          </p:nvPr>
        </p:nvSpPr>
        <p:spPr/>
        <p:txBody>
          <a:bodyPr/>
          <a:lstStyle/>
          <a:p>
            <a:r>
              <a:rPr lang="en-US" dirty="0"/>
              <a:t>Monte-Carlo simulator of Boolean Models</a:t>
            </a:r>
            <a:endParaRPr lang="sk-SK"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65CF15D2-A36A-6AFC-8617-186D8F8037A1}"/>
                  </a:ext>
                </a:extLst>
              </p:cNvPr>
              <p:cNvSpPr>
                <a:spLocks noGrp="1"/>
              </p:cNvSpPr>
              <p:nvPr>
                <p:ph idx="1"/>
              </p:nvPr>
            </p:nvSpPr>
            <p:spPr>
              <a:xfrm>
                <a:off x="394677" y="1184031"/>
                <a:ext cx="7653793" cy="5190006"/>
              </a:xfrm>
            </p:spPr>
            <p:txBody>
              <a:bodyPr>
                <a:normAutofit/>
              </a:bodyPr>
              <a:lstStyle/>
              <a:p>
                <a:r>
                  <a:rPr lang="en-US" dirty="0"/>
                  <a:t>Boolean model </a:t>
                </a:r>
              </a:p>
              <a:p>
                <a:pPr lvl="1"/>
                <a:r>
                  <a:rPr lang="en-US" dirty="0"/>
                  <a:t>Aids in analyzing complex biological systems</a:t>
                </a:r>
              </a:p>
              <a:p>
                <a:pPr lvl="1"/>
                <a:r>
                  <a:rPr lang="en-US" i="1" dirty="0"/>
                  <a:t>State</a:t>
                </a:r>
                <a:r>
                  <a:rPr lang="en-US" dirty="0"/>
                  <a:t> </a:t>
                </a:r>
                <a14:m>
                  <m:oMath xmlns:m="http://schemas.openxmlformats.org/officeDocument/2006/math">
                    <m:r>
                      <a:rPr lang="en-US" b="0" i="1" smtClean="0">
                        <a:latin typeface="Cambria Math" panose="02040503050406030204" pitchFamily="18" charset="0"/>
                      </a:rPr>
                      <m:t>𝑠</m:t>
                    </m:r>
                  </m:oMath>
                </a14:m>
                <a:r>
                  <a:rPr lang="en-US" dirty="0"/>
                  <a:t> of the system is represented as a binary vector of size </a:t>
                </a:r>
                <a:r>
                  <a:rPr lang="en-US" i="1" dirty="0"/>
                  <a:t>n </a:t>
                </a:r>
              </a:p>
              <a:p>
                <a:pPr lvl="1"/>
                <a:r>
                  <a:rPr lang="en-US" dirty="0"/>
                  <a:t>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can transition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with probability </a:t>
                </a:r>
                <a14:m>
                  <m:oMath xmlns:m="http://schemas.openxmlformats.org/officeDocument/2006/math">
                    <m:r>
                      <a:rPr lang="en-US" i="1">
                        <a:latin typeface="Cambria Math" panose="02040503050406030204" pitchFamily="18" charset="0"/>
                      </a:rPr>
                      <m:t>𝑝</m:t>
                    </m:r>
                  </m:oMath>
                </a14:m>
                <a:r>
                  <a:rPr lang="en-US" dirty="0"/>
                  <a:t> </a:t>
                </a:r>
              </a:p>
              <a:p>
                <a:pPr lvl="2"/>
                <a:r>
                  <a:rPr lang="en-US" dirty="0"/>
                  <a:t>Creates a Boolean Network</a:t>
                </a:r>
              </a:p>
              <a:p>
                <a:pPr lvl="1"/>
                <a:r>
                  <a:rPr lang="en-US" dirty="0"/>
                  <a:t>Task: Predict the state of the system at time </a:t>
                </a:r>
                <a:r>
                  <a:rPr lang="en-US" i="1" dirty="0"/>
                  <a:t>t</a:t>
                </a:r>
                <a:endParaRPr lang="en-US" dirty="0"/>
              </a:p>
              <a:p>
                <a:r>
                  <a:rPr lang="en-US" dirty="0"/>
                  <a:t>Limitations:</a:t>
                </a:r>
              </a:p>
              <a:p>
                <a:pPr lvl="1"/>
                <a:r>
                  <a:rPr lang="en-US" dirty="0"/>
                  <a:t>Bigger the model, more simulations are needed</a:t>
                </a:r>
              </a:p>
              <a:p>
                <a:pPr lvl="1"/>
                <a:r>
                  <a:rPr lang="en-US" dirty="0"/>
                  <a:t>Other costly analyses (mutants)</a:t>
                </a:r>
              </a:p>
              <a:p>
                <a:r>
                  <a:rPr lang="en-US" dirty="0"/>
                  <a:t>Goal:</a:t>
                </a:r>
              </a:p>
              <a:p>
                <a:pPr lvl="1"/>
                <a:r>
                  <a:rPr lang="en-US" dirty="0"/>
                  <a:t>Decrease the dependence on HPC clusters for moderately-sized models</a:t>
                </a:r>
              </a:p>
            </p:txBody>
          </p:sp>
        </mc:Choice>
        <mc:Fallback>
          <p:sp>
            <p:nvSpPr>
              <p:cNvPr id="6" name="Content Placeholder 5">
                <a:extLst>
                  <a:ext uri="{FF2B5EF4-FFF2-40B4-BE49-F238E27FC236}">
                    <a16:creationId xmlns:a16="http://schemas.microsoft.com/office/drawing/2014/main" id="{65CF15D2-A36A-6AFC-8617-186D8F8037A1}"/>
                  </a:ext>
                </a:extLst>
              </p:cNvPr>
              <p:cNvSpPr>
                <a:spLocks noGrp="1" noRot="1" noChangeAspect="1" noMove="1" noResize="1" noEditPoints="1" noAdjustHandles="1" noChangeArrowheads="1" noChangeShapeType="1" noTextEdit="1"/>
              </p:cNvSpPr>
              <p:nvPr>
                <p:ph idx="1"/>
              </p:nvPr>
            </p:nvSpPr>
            <p:spPr>
              <a:xfrm>
                <a:off x="394677" y="1184031"/>
                <a:ext cx="7653793" cy="5190006"/>
              </a:xfrm>
              <a:blipFill>
                <a:blip r:embed="rId3"/>
                <a:stretch>
                  <a:fillRect l="-1275" t="-1643"/>
                </a:stretch>
              </a:blipFill>
            </p:spPr>
            <p:txBody>
              <a:bodyPr/>
              <a:lstStyle/>
              <a:p>
                <a:r>
                  <a:rPr lang="sk-SK">
                    <a:noFill/>
                  </a:rPr>
                  <a:t> </a:t>
                </a:r>
              </a:p>
            </p:txBody>
          </p:sp>
        </mc:Fallback>
      </mc:AlternateContent>
      <p:sp>
        <p:nvSpPr>
          <p:cNvPr id="7" name="Rectangle: Rounded Corners 6">
            <a:extLst>
              <a:ext uri="{FF2B5EF4-FFF2-40B4-BE49-F238E27FC236}">
                <a16:creationId xmlns:a16="http://schemas.microsoft.com/office/drawing/2014/main" id="{53977229-8CD7-FE6D-44B9-0683D90ABC96}"/>
              </a:ext>
            </a:extLst>
          </p:cNvPr>
          <p:cNvSpPr/>
          <p:nvPr/>
        </p:nvSpPr>
        <p:spPr>
          <a:xfrm>
            <a:off x="10325099" y="95126"/>
            <a:ext cx="1774768" cy="569422"/>
          </a:xfrm>
          <a:prstGeom prst="roundRect">
            <a:avLst/>
          </a:prstGeom>
          <a:ln>
            <a:solidFill>
              <a:srgbClr val="FFFF0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3. </a:t>
            </a:r>
            <a:r>
              <a:rPr lang="en-US" sz="1200" dirty="0" err="1"/>
              <a:t>MaBoSS</a:t>
            </a:r>
            <a:endParaRPr lang="sk-SK" sz="1200" dirty="0"/>
          </a:p>
        </p:txBody>
      </p:sp>
      <p:pic>
        <p:nvPicPr>
          <p:cNvPr id="9" name="Picture 8" descr="A diagram of a flowchart&#10;&#10;Description automatically generated">
            <a:extLst>
              <a:ext uri="{FF2B5EF4-FFF2-40B4-BE49-F238E27FC236}">
                <a16:creationId xmlns:a16="http://schemas.microsoft.com/office/drawing/2014/main" id="{58F24B8D-C5BD-2EF1-6D1A-295637EEB2CD}"/>
              </a:ext>
            </a:extLst>
          </p:cNvPr>
          <p:cNvPicPr>
            <a:picLocks noChangeAspect="1"/>
          </p:cNvPicPr>
          <p:nvPr/>
        </p:nvPicPr>
        <p:blipFill>
          <a:blip r:embed="rId4"/>
          <a:stretch>
            <a:fillRect/>
          </a:stretch>
        </p:blipFill>
        <p:spPr>
          <a:xfrm>
            <a:off x="8048470" y="1926077"/>
            <a:ext cx="3957589" cy="3638764"/>
          </a:xfrm>
          <a:prstGeom prst="rect">
            <a:avLst/>
          </a:prstGeom>
        </p:spPr>
      </p:pic>
      <p:sp>
        <p:nvSpPr>
          <p:cNvPr id="3" name="TextBox 2">
            <a:extLst>
              <a:ext uri="{FF2B5EF4-FFF2-40B4-BE49-F238E27FC236}">
                <a16:creationId xmlns:a16="http://schemas.microsoft.com/office/drawing/2014/main" id="{8A78C69F-3194-08CB-07FC-4C6959B778DB}"/>
              </a:ext>
            </a:extLst>
          </p:cNvPr>
          <p:cNvSpPr txBox="1"/>
          <p:nvPr/>
        </p:nvSpPr>
        <p:spPr>
          <a:xfrm>
            <a:off x="8838774" y="5756318"/>
            <a:ext cx="2990819" cy="338554"/>
          </a:xfrm>
          <a:prstGeom prst="rect">
            <a:avLst/>
          </a:prstGeom>
          <a:noFill/>
        </p:spPr>
        <p:txBody>
          <a:bodyPr wrap="none" rtlCol="0">
            <a:spAutoFit/>
          </a:bodyPr>
          <a:lstStyle/>
          <a:p>
            <a:r>
              <a:rPr lang="en-US" sz="1600" dirty="0">
                <a:solidFill>
                  <a:schemeClr val="tx2"/>
                </a:solidFill>
              </a:rPr>
              <a:t>Mammalian cell cycle, </a:t>
            </a:r>
            <a:r>
              <a:rPr lang="en-US" sz="1600" dirty="0" err="1">
                <a:solidFill>
                  <a:schemeClr val="tx2"/>
                </a:solidFill>
              </a:rPr>
              <a:t>Faur</a:t>
            </a:r>
            <a:r>
              <a:rPr lang="sk-SK" sz="1600" dirty="0">
                <a:solidFill>
                  <a:schemeClr val="tx2"/>
                </a:solidFill>
              </a:rPr>
              <a:t>é</a:t>
            </a:r>
            <a:r>
              <a:rPr lang="en-US" sz="1600" dirty="0">
                <a:solidFill>
                  <a:schemeClr val="tx2"/>
                </a:solidFill>
              </a:rPr>
              <a:t> et al.</a:t>
            </a:r>
            <a:endParaRPr lang="sk-SK" sz="1600" dirty="0">
              <a:solidFill>
                <a:schemeClr val="tx2"/>
              </a:solidFill>
            </a:endParaRPr>
          </a:p>
        </p:txBody>
      </p:sp>
      <p:sp>
        <p:nvSpPr>
          <p:cNvPr id="8" name="Rectangle: Rounded Corners 7">
            <a:extLst>
              <a:ext uri="{FF2B5EF4-FFF2-40B4-BE49-F238E27FC236}">
                <a16:creationId xmlns:a16="http://schemas.microsoft.com/office/drawing/2014/main" id="{19962012-B229-2813-5A73-9D510625280A}"/>
              </a:ext>
            </a:extLst>
          </p:cNvPr>
          <p:cNvSpPr/>
          <p:nvPr/>
        </p:nvSpPr>
        <p:spPr>
          <a:xfrm>
            <a:off x="10325099" y="9512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3. </a:t>
            </a:r>
            <a:r>
              <a:rPr lang="en-US" sz="1600" dirty="0" err="1"/>
              <a:t>MaBoSS</a:t>
            </a:r>
            <a:endParaRPr lang="sk-SK" sz="1600" dirty="0"/>
          </a:p>
        </p:txBody>
      </p:sp>
    </p:spTree>
    <p:extLst>
      <p:ext uri="{BB962C8B-B14F-4D97-AF65-F5344CB8AC3E}">
        <p14:creationId xmlns:p14="http://schemas.microsoft.com/office/powerpoint/2010/main" val="4111250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17E3A-6E65-945B-BE19-AC799050293E}"/>
              </a:ext>
            </a:extLst>
          </p:cNvPr>
          <p:cNvSpPr>
            <a:spLocks noGrp="1"/>
          </p:cNvSpPr>
          <p:nvPr>
            <p:ph type="dt" sz="half" idx="10"/>
          </p:nvPr>
        </p:nvSpPr>
        <p:spPr/>
        <p:txBody>
          <a:bodyPr/>
          <a:lstStyle/>
          <a:p>
            <a:fld id="{47458F45-6A89-4010-A4AB-59BCBA83CD12}" type="datetime1">
              <a:rPr lang="sk-SK" smtClean="0"/>
              <a:t>26. 9. 2024</a:t>
            </a:fld>
            <a:endParaRPr lang="en-US" dirty="0"/>
          </a:p>
        </p:txBody>
      </p:sp>
      <p:sp>
        <p:nvSpPr>
          <p:cNvPr id="4" name="Slide Number Placeholder 3">
            <a:extLst>
              <a:ext uri="{FF2B5EF4-FFF2-40B4-BE49-F238E27FC236}">
                <a16:creationId xmlns:a16="http://schemas.microsoft.com/office/drawing/2014/main" id="{2C0AA4C9-3675-C5E8-9C51-482775F2E9E0}"/>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5" name="Title 4">
            <a:extLst>
              <a:ext uri="{FF2B5EF4-FFF2-40B4-BE49-F238E27FC236}">
                <a16:creationId xmlns:a16="http://schemas.microsoft.com/office/drawing/2014/main" id="{A103DDA4-0956-7D1C-9FE2-F15C9AFBC926}"/>
              </a:ext>
            </a:extLst>
          </p:cNvPr>
          <p:cNvSpPr>
            <a:spLocks noGrp="1"/>
          </p:cNvSpPr>
          <p:nvPr>
            <p:ph type="title"/>
          </p:nvPr>
        </p:nvSpPr>
        <p:spPr/>
        <p:txBody>
          <a:bodyPr/>
          <a:lstStyle/>
          <a:p>
            <a:r>
              <a:rPr lang="en-US" dirty="0"/>
              <a:t>Cross-correlation optimized for small inputs</a:t>
            </a:r>
            <a:endParaRPr lang="sk-SK" dirty="0"/>
          </a:p>
        </p:txBody>
      </p:sp>
      <p:sp>
        <p:nvSpPr>
          <p:cNvPr id="6" name="Content Placeholder 5">
            <a:extLst>
              <a:ext uri="{FF2B5EF4-FFF2-40B4-BE49-F238E27FC236}">
                <a16:creationId xmlns:a16="http://schemas.microsoft.com/office/drawing/2014/main" id="{0DEDAF42-6181-C2A2-7B7F-64210D3FD83B}"/>
              </a:ext>
            </a:extLst>
          </p:cNvPr>
          <p:cNvSpPr>
            <a:spLocks noGrp="1"/>
          </p:cNvSpPr>
          <p:nvPr>
            <p:ph idx="1"/>
          </p:nvPr>
        </p:nvSpPr>
        <p:spPr>
          <a:xfrm>
            <a:off x="394677" y="1184031"/>
            <a:ext cx="5701323" cy="5163870"/>
          </a:xfrm>
        </p:spPr>
        <p:txBody>
          <a:bodyPr>
            <a:normAutofit/>
          </a:bodyPr>
          <a:lstStyle/>
          <a:p>
            <a:r>
              <a:rPr lang="en-US" dirty="0"/>
              <a:t>Cornerstone to many algorithms</a:t>
            </a:r>
          </a:p>
          <a:p>
            <a:pPr lvl="1"/>
            <a:r>
              <a:rPr lang="en-US" dirty="0"/>
              <a:t>Image processing</a:t>
            </a:r>
          </a:p>
          <a:p>
            <a:pPr lvl="1"/>
            <a:r>
              <a:rPr lang="en-US" dirty="0"/>
              <a:t>Seismology</a:t>
            </a:r>
          </a:p>
          <a:p>
            <a:pPr lvl="1"/>
            <a:r>
              <a:rPr lang="en-US" dirty="0"/>
              <a:t>Material physics</a:t>
            </a:r>
          </a:p>
          <a:p>
            <a:pPr lvl="1"/>
            <a:r>
              <a:rPr lang="en-US" dirty="0"/>
              <a:t>…</a:t>
            </a:r>
          </a:p>
          <a:p>
            <a:endParaRPr lang="en-US" dirty="0"/>
          </a:p>
          <a:p>
            <a:r>
              <a:rPr lang="en-US" dirty="0"/>
              <a:t>Generally solvable by FFT</a:t>
            </a:r>
          </a:p>
          <a:p>
            <a:pPr lvl="1"/>
            <a:r>
              <a:rPr lang="en-US" dirty="0"/>
              <a:t>Huge overhead</a:t>
            </a:r>
          </a:p>
          <a:p>
            <a:pPr lvl="2"/>
            <a:r>
              <a:rPr lang="en-US" dirty="0"/>
              <a:t>Big room for improvements on smaller problem sizes</a:t>
            </a:r>
          </a:p>
          <a:p>
            <a:pPr lvl="1"/>
            <a:endParaRPr lang="en-US" dirty="0"/>
          </a:p>
          <a:p>
            <a:r>
              <a:rPr lang="en-US" dirty="0"/>
              <a:t>Goals:</a:t>
            </a:r>
          </a:p>
          <a:p>
            <a:pPr lvl="1"/>
            <a:r>
              <a:rPr lang="en-US" dirty="0"/>
              <a:t>Process the alloy images faster than they are produced by electron (EBSD) cameras</a:t>
            </a:r>
          </a:p>
        </p:txBody>
      </p:sp>
      <p:sp>
        <p:nvSpPr>
          <p:cNvPr id="7" name="Rectangle: Rounded Corners 6">
            <a:extLst>
              <a:ext uri="{FF2B5EF4-FFF2-40B4-BE49-F238E27FC236}">
                <a16:creationId xmlns:a16="http://schemas.microsoft.com/office/drawing/2014/main" id="{5BA7AF38-1CE5-588B-71D3-8FF219193F3A}"/>
              </a:ext>
            </a:extLst>
          </p:cNvPr>
          <p:cNvSpPr/>
          <p:nvPr/>
        </p:nvSpPr>
        <p:spPr>
          <a:xfrm>
            <a:off x="10325099" y="95126"/>
            <a:ext cx="1774768" cy="569422"/>
          </a:xfrm>
          <a:prstGeom prst="roundRect">
            <a:avLst/>
          </a:prstGeom>
          <a:ln>
            <a:solidFill>
              <a:srgbClr val="FFFF0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4. Cross-Correlation</a:t>
            </a:r>
            <a:endParaRPr lang="sk-SK" sz="1200" dirty="0"/>
          </a:p>
        </p:txBody>
      </p:sp>
      <p:pic>
        <p:nvPicPr>
          <p:cNvPr id="3" name="Picture 2" descr="A circular object with lines in it&#10;&#10;Description automatically generated">
            <a:extLst>
              <a:ext uri="{FF2B5EF4-FFF2-40B4-BE49-F238E27FC236}">
                <a16:creationId xmlns:a16="http://schemas.microsoft.com/office/drawing/2014/main" id="{52107AB3-4E86-DFF7-C8F0-F17FF7290263}"/>
              </a:ext>
            </a:extLst>
          </p:cNvPr>
          <p:cNvPicPr>
            <a:picLocks noChangeAspect="1"/>
          </p:cNvPicPr>
          <p:nvPr/>
        </p:nvPicPr>
        <p:blipFill>
          <a:blip r:embed="rId3"/>
          <a:stretch>
            <a:fillRect/>
          </a:stretch>
        </p:blipFill>
        <p:spPr>
          <a:xfrm>
            <a:off x="8139866" y="3679996"/>
            <a:ext cx="1671427" cy="1671427"/>
          </a:xfrm>
          <a:prstGeom prst="rect">
            <a:avLst/>
          </a:prstGeom>
        </p:spPr>
      </p:pic>
      <p:pic>
        <p:nvPicPr>
          <p:cNvPr id="10" name="Picture 9" descr="A circular object with arrows&#10;&#10;Description automatically generated">
            <a:extLst>
              <a:ext uri="{FF2B5EF4-FFF2-40B4-BE49-F238E27FC236}">
                <a16:creationId xmlns:a16="http://schemas.microsoft.com/office/drawing/2014/main" id="{FC219D15-12AE-5885-F81D-C0D5074A9381}"/>
              </a:ext>
            </a:extLst>
          </p:cNvPr>
          <p:cNvPicPr>
            <a:picLocks noChangeAspect="1"/>
          </p:cNvPicPr>
          <p:nvPr/>
        </p:nvPicPr>
        <p:blipFill>
          <a:blip r:embed="rId4"/>
          <a:stretch>
            <a:fillRect/>
          </a:stretch>
        </p:blipFill>
        <p:spPr>
          <a:xfrm>
            <a:off x="10092761" y="3680982"/>
            <a:ext cx="1671567" cy="1671567"/>
          </a:xfrm>
          <a:prstGeom prst="rect">
            <a:avLst/>
          </a:prstGeom>
        </p:spPr>
      </p:pic>
      <p:pic>
        <p:nvPicPr>
          <p:cNvPr id="11" name="Picture 10" descr="A circular object with lines in it&#10;&#10;Description automatically generated">
            <a:extLst>
              <a:ext uri="{FF2B5EF4-FFF2-40B4-BE49-F238E27FC236}">
                <a16:creationId xmlns:a16="http://schemas.microsoft.com/office/drawing/2014/main" id="{48F368D3-7BEC-43EA-CA98-57FA93E9AFFA}"/>
              </a:ext>
            </a:extLst>
          </p:cNvPr>
          <p:cNvPicPr>
            <a:picLocks noChangeAspect="1"/>
          </p:cNvPicPr>
          <p:nvPr/>
        </p:nvPicPr>
        <p:blipFill>
          <a:blip r:embed="rId5"/>
          <a:stretch>
            <a:fillRect/>
          </a:stretch>
        </p:blipFill>
        <p:spPr>
          <a:xfrm>
            <a:off x="6186792" y="3679995"/>
            <a:ext cx="1671567" cy="1671567"/>
          </a:xfrm>
          <a:prstGeom prst="rect">
            <a:avLst/>
          </a:prstGeom>
        </p:spPr>
      </p:pic>
      <p:sp>
        <p:nvSpPr>
          <p:cNvPr id="12" name="TextBox 11">
            <a:extLst>
              <a:ext uri="{FF2B5EF4-FFF2-40B4-BE49-F238E27FC236}">
                <a16:creationId xmlns:a16="http://schemas.microsoft.com/office/drawing/2014/main" id="{5D656A37-C43D-1EB3-781C-25E8205DEC5B}"/>
              </a:ext>
            </a:extLst>
          </p:cNvPr>
          <p:cNvSpPr txBox="1"/>
          <p:nvPr/>
        </p:nvSpPr>
        <p:spPr>
          <a:xfrm>
            <a:off x="6241889" y="5385109"/>
            <a:ext cx="1561371" cy="307777"/>
          </a:xfrm>
          <a:prstGeom prst="rect">
            <a:avLst/>
          </a:prstGeom>
          <a:noFill/>
        </p:spPr>
        <p:txBody>
          <a:bodyPr wrap="square" rtlCol="0">
            <a:spAutoFit/>
          </a:bodyPr>
          <a:lstStyle/>
          <a:p>
            <a:r>
              <a:rPr lang="en-US" sz="1400" dirty="0"/>
              <a:t>Reference pattern</a:t>
            </a:r>
            <a:endParaRPr lang="sk-SK" sz="1400" dirty="0"/>
          </a:p>
        </p:txBody>
      </p:sp>
      <p:sp>
        <p:nvSpPr>
          <p:cNvPr id="13" name="TextBox 12">
            <a:extLst>
              <a:ext uri="{FF2B5EF4-FFF2-40B4-BE49-F238E27FC236}">
                <a16:creationId xmlns:a16="http://schemas.microsoft.com/office/drawing/2014/main" id="{5EF841EA-EBA4-BD94-6A40-72ACDA2EC56E}"/>
              </a:ext>
            </a:extLst>
          </p:cNvPr>
          <p:cNvSpPr txBox="1"/>
          <p:nvPr/>
        </p:nvSpPr>
        <p:spPr>
          <a:xfrm>
            <a:off x="8139866" y="5391697"/>
            <a:ext cx="2143845" cy="307777"/>
          </a:xfrm>
          <a:prstGeom prst="rect">
            <a:avLst/>
          </a:prstGeom>
          <a:noFill/>
        </p:spPr>
        <p:txBody>
          <a:bodyPr wrap="square" rtlCol="0">
            <a:spAutoFit/>
          </a:bodyPr>
          <a:lstStyle/>
          <a:p>
            <a:r>
              <a:rPr lang="en-US" sz="1400" dirty="0"/>
              <a:t>Deformed pattern</a:t>
            </a:r>
            <a:endParaRPr lang="sk-SK" sz="1400" dirty="0"/>
          </a:p>
        </p:txBody>
      </p:sp>
      <p:sp>
        <p:nvSpPr>
          <p:cNvPr id="14" name="TextBox 13">
            <a:extLst>
              <a:ext uri="{FF2B5EF4-FFF2-40B4-BE49-F238E27FC236}">
                <a16:creationId xmlns:a16="http://schemas.microsoft.com/office/drawing/2014/main" id="{B4225376-D5FC-A0D6-C8AC-A4A051E0A932}"/>
              </a:ext>
            </a:extLst>
          </p:cNvPr>
          <p:cNvSpPr txBox="1"/>
          <p:nvPr/>
        </p:nvSpPr>
        <p:spPr>
          <a:xfrm>
            <a:off x="9896545" y="5385109"/>
            <a:ext cx="2063997" cy="307777"/>
          </a:xfrm>
          <a:prstGeom prst="rect">
            <a:avLst/>
          </a:prstGeom>
          <a:noFill/>
        </p:spPr>
        <p:txBody>
          <a:bodyPr wrap="square" rtlCol="0">
            <a:spAutoFit/>
          </a:bodyPr>
          <a:lstStyle/>
          <a:p>
            <a:r>
              <a:rPr lang="en-US" sz="1400" dirty="0"/>
              <a:t>Deformation visualization</a:t>
            </a:r>
            <a:endParaRPr lang="sk-SK" sz="1400" dirty="0"/>
          </a:p>
        </p:txBody>
      </p:sp>
      <p:pic>
        <p:nvPicPr>
          <p:cNvPr id="2050" name="Picture 2">
            <a:extLst>
              <a:ext uri="{FF2B5EF4-FFF2-40B4-BE49-F238E27FC236}">
                <a16:creationId xmlns:a16="http://schemas.microsoft.com/office/drawing/2014/main" id="{6048C045-E83D-E9E0-A04D-2C715935AF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405" y="1505451"/>
            <a:ext cx="4457700" cy="1285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91601BF-85CF-E492-A0BF-D35F866D9E89}"/>
              </a:ext>
            </a:extLst>
          </p:cNvPr>
          <p:cNvSpPr txBox="1"/>
          <p:nvPr/>
        </p:nvSpPr>
        <p:spPr>
          <a:xfrm>
            <a:off x="8202578" y="5709524"/>
            <a:ext cx="3960001" cy="523220"/>
          </a:xfrm>
          <a:prstGeom prst="rect">
            <a:avLst/>
          </a:prstGeom>
          <a:noFill/>
        </p:spPr>
        <p:txBody>
          <a:bodyPr wrap="square" rtlCol="0">
            <a:spAutoFit/>
          </a:bodyPr>
          <a:lstStyle/>
          <a:p>
            <a:pPr algn="r"/>
            <a:r>
              <a:rPr lang="en-US" sz="1400" dirty="0">
                <a:solidFill>
                  <a:schemeClr val="tx2"/>
                </a:solidFill>
              </a:rPr>
              <a:t>Courtesy of </a:t>
            </a:r>
            <a:r>
              <a:rPr lang="en-US" sz="1400" dirty="0" err="1">
                <a:solidFill>
                  <a:schemeClr val="tx2"/>
                </a:solidFill>
              </a:rPr>
              <a:t>Jozef</a:t>
            </a:r>
            <a:r>
              <a:rPr lang="en-US" sz="1400" dirty="0">
                <a:solidFill>
                  <a:schemeClr val="tx2"/>
                </a:solidFill>
              </a:rPr>
              <a:t> Vesely </a:t>
            </a:r>
            <a:br>
              <a:rPr lang="en-US" sz="1400" dirty="0">
                <a:solidFill>
                  <a:schemeClr val="tx2"/>
                </a:solidFill>
              </a:rPr>
            </a:br>
            <a:r>
              <a:rPr lang="en-US" sz="1400" dirty="0">
                <a:solidFill>
                  <a:schemeClr val="tx2"/>
                </a:solidFill>
              </a:rPr>
              <a:t>from Department of Physics of Materials</a:t>
            </a:r>
            <a:endParaRPr lang="sk-SK" sz="1400" dirty="0">
              <a:solidFill>
                <a:schemeClr val="tx2"/>
              </a:solidFill>
            </a:endParaRPr>
          </a:p>
        </p:txBody>
      </p:sp>
      <p:sp>
        <p:nvSpPr>
          <p:cNvPr id="9" name="Rectangle: Rounded Corners 8">
            <a:extLst>
              <a:ext uri="{FF2B5EF4-FFF2-40B4-BE49-F238E27FC236}">
                <a16:creationId xmlns:a16="http://schemas.microsoft.com/office/drawing/2014/main" id="{70B10601-6793-8BE8-EF10-2ABFBB288748}"/>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4. Cross-Correlation</a:t>
            </a:r>
            <a:endParaRPr lang="sk-SK" sz="1600" dirty="0"/>
          </a:p>
        </p:txBody>
      </p:sp>
    </p:spTree>
    <p:extLst>
      <p:ext uri="{BB962C8B-B14F-4D97-AF65-F5344CB8AC3E}">
        <p14:creationId xmlns:p14="http://schemas.microsoft.com/office/powerpoint/2010/main" val="1444086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28058-6789-39F1-6691-DB335CD83B19}"/>
              </a:ext>
            </a:extLst>
          </p:cNvPr>
          <p:cNvSpPr>
            <a:spLocks noGrp="1"/>
          </p:cNvSpPr>
          <p:nvPr>
            <p:ph type="dt" sz="half" idx="10"/>
          </p:nvPr>
        </p:nvSpPr>
        <p:spPr/>
        <p:txBody>
          <a:bodyPr/>
          <a:lstStyle/>
          <a:p>
            <a:fld id="{D7DDC337-588A-4A0A-A2D8-2B7C9760EFBA}" type="datetime1">
              <a:rPr lang="sk-SK" smtClean="0"/>
              <a:t>26. 9. 2024</a:t>
            </a:fld>
            <a:endParaRPr lang="en-US" dirty="0"/>
          </a:p>
        </p:txBody>
      </p:sp>
      <p:sp>
        <p:nvSpPr>
          <p:cNvPr id="3" name="Slide Number Placeholder 2">
            <a:extLst>
              <a:ext uri="{FF2B5EF4-FFF2-40B4-BE49-F238E27FC236}">
                <a16:creationId xmlns:a16="http://schemas.microsoft.com/office/drawing/2014/main" id="{9ABE7A61-E188-7F3F-B4BC-BCF7CEDA5DD7}"/>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4" name="Title 3">
            <a:extLst>
              <a:ext uri="{FF2B5EF4-FFF2-40B4-BE49-F238E27FC236}">
                <a16:creationId xmlns:a16="http://schemas.microsoft.com/office/drawing/2014/main" id="{BFC3CE1D-AE92-76EE-34E4-B726DD8E42A2}"/>
              </a:ext>
            </a:extLst>
          </p:cNvPr>
          <p:cNvSpPr>
            <a:spLocks noGrp="1"/>
          </p:cNvSpPr>
          <p:nvPr>
            <p:ph type="title"/>
          </p:nvPr>
        </p:nvSpPr>
        <p:spPr/>
        <p:txBody>
          <a:bodyPr/>
          <a:lstStyle/>
          <a:p>
            <a:r>
              <a:rPr lang="en-US" dirty="0"/>
              <a:t>Cross-correlation – Optimization choices</a:t>
            </a:r>
            <a:endParaRPr lang="sk-SK" dirty="0"/>
          </a:p>
        </p:txBody>
      </p:sp>
      <p:sp>
        <p:nvSpPr>
          <p:cNvPr id="5" name="Content Placeholder 4">
            <a:extLst>
              <a:ext uri="{FF2B5EF4-FFF2-40B4-BE49-F238E27FC236}">
                <a16:creationId xmlns:a16="http://schemas.microsoft.com/office/drawing/2014/main" id="{F3814509-69E5-4E97-2E6A-48C2003D00A3}"/>
              </a:ext>
            </a:extLst>
          </p:cNvPr>
          <p:cNvSpPr>
            <a:spLocks noGrp="1"/>
          </p:cNvSpPr>
          <p:nvPr>
            <p:ph idx="1"/>
          </p:nvPr>
        </p:nvSpPr>
        <p:spPr>
          <a:xfrm>
            <a:off x="394678" y="1184031"/>
            <a:ext cx="4326952" cy="4685063"/>
          </a:xfrm>
        </p:spPr>
        <p:txBody>
          <a:bodyPr/>
          <a:lstStyle/>
          <a:p>
            <a:r>
              <a:rPr lang="en-US" dirty="0"/>
              <a:t>Simple and trivially-parallelizable base implementation</a:t>
            </a:r>
          </a:p>
          <a:p>
            <a:pPr lvl="1"/>
            <a:r>
              <a:rPr lang="en-US" dirty="0"/>
              <a:t>Imbalanced workload</a:t>
            </a:r>
          </a:p>
          <a:p>
            <a:pPr lvl="1"/>
            <a:r>
              <a:rPr lang="en-US" dirty="0"/>
              <a:t>Loading the same data multiple times</a:t>
            </a:r>
          </a:p>
          <a:p>
            <a:pPr lvl="2"/>
            <a:r>
              <a:rPr lang="en-US" dirty="0"/>
              <a:t>Poor arithmetic intensity</a:t>
            </a:r>
          </a:p>
          <a:p>
            <a:endParaRPr lang="en-US" dirty="0"/>
          </a:p>
          <a:p>
            <a:endParaRPr lang="en-US" dirty="0"/>
          </a:p>
          <a:p>
            <a:endParaRPr lang="en-US" dirty="0"/>
          </a:p>
          <a:p>
            <a:endParaRPr lang="en-US" dirty="0"/>
          </a:p>
          <a:p>
            <a:endParaRPr lang="sk-SK" dirty="0"/>
          </a:p>
        </p:txBody>
      </p:sp>
      <p:sp>
        <p:nvSpPr>
          <p:cNvPr id="7" name="TextBox 6">
            <a:extLst>
              <a:ext uri="{FF2B5EF4-FFF2-40B4-BE49-F238E27FC236}">
                <a16:creationId xmlns:a16="http://schemas.microsoft.com/office/drawing/2014/main" id="{603ECE64-C3ED-42EC-B12A-DF71422EB68B}"/>
              </a:ext>
            </a:extLst>
          </p:cNvPr>
          <p:cNvSpPr txBox="1"/>
          <p:nvPr/>
        </p:nvSpPr>
        <p:spPr>
          <a:xfrm>
            <a:off x="4820254" y="1283032"/>
            <a:ext cx="6902991" cy="1384995"/>
          </a:xfrm>
          <a:prstGeom prst="rect">
            <a:avLst/>
          </a:prstGeom>
          <a:solidFill>
            <a:schemeClr val="bg1"/>
          </a:solidFill>
          <a:ln>
            <a:solidFill>
              <a:schemeClr val="tx1"/>
            </a:solidFill>
          </a:ln>
        </p:spPr>
        <p:txBody>
          <a:bodyPr wrap="square">
            <a:spAutoFit/>
          </a:bodyPr>
          <a:lstStyle/>
          <a:p>
            <a:r>
              <a:rPr lang="sk-SK" sz="1400" b="0" dirty="0">
                <a:solidFill>
                  <a:srgbClr val="AF00DB"/>
                </a:solidFill>
                <a:effectLst/>
                <a:latin typeface="Consolas" panose="020B0609020204030204" pitchFamily="49" charset="0"/>
              </a:rPr>
              <a:t>for</a:t>
            </a:r>
            <a:r>
              <a:rPr lang="sk-SK" sz="1400" b="0" dirty="0">
                <a:solidFill>
                  <a:srgbClr val="3B3B3B"/>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a:t>
            </a:r>
            <a:r>
              <a:rPr lang="sk-SK" sz="1400" b="0" dirty="0">
                <a:solidFill>
                  <a:srgbClr val="098658"/>
                </a:solidFill>
                <a:effectLst/>
                <a:latin typeface="Consolas" panose="020B0609020204030204" pitchFamily="49" charset="0"/>
              </a:rPr>
              <a:t>1</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&lt;=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a:t>
            </a:r>
            <a:r>
              <a:rPr lang="sk-SK" sz="1400" b="0" dirty="0">
                <a:solidFill>
                  <a:srgbClr val="098658"/>
                </a:solidFill>
                <a:effectLst/>
                <a:latin typeface="Consolas" panose="020B0609020204030204" pitchFamily="49" charset="0"/>
              </a:rPr>
              <a:t>1</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a:t>
            </a:r>
          </a:p>
          <a:p>
            <a:r>
              <a:rPr lang="sk-SK" sz="1400" b="0" dirty="0">
                <a:solidFill>
                  <a:srgbClr val="3B3B3B"/>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3B3B3B"/>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a:t>
            </a:r>
            <a:r>
              <a:rPr lang="sk-SK" sz="1400" b="0" dirty="0">
                <a:solidFill>
                  <a:srgbClr val="098658"/>
                </a:solidFill>
                <a:effectLst/>
                <a:latin typeface="Consolas" panose="020B0609020204030204" pitchFamily="49" charset="0"/>
              </a:rPr>
              <a:t>1</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&lt;=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a:t>
            </a:r>
            <a:r>
              <a:rPr lang="sk-SK" sz="1400" b="0" dirty="0">
                <a:solidFill>
                  <a:srgbClr val="098658"/>
                </a:solidFill>
                <a:effectLst/>
                <a:latin typeface="Consolas" panose="020B0609020204030204" pitchFamily="49" charset="0"/>
              </a:rPr>
              <a:t>1</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a:t>
            </a:r>
          </a:p>
          <a:p>
            <a:r>
              <a:rPr lang="sk-SK" sz="1400" b="0" dirty="0">
                <a:solidFill>
                  <a:srgbClr val="3B3B3B"/>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3B3B3B"/>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y</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r>
              <a:rPr lang="sk-SK" sz="1400" b="0" dirty="0">
                <a:solidFill>
                  <a:srgbClr val="098658"/>
                </a:solidFill>
                <a:effectLst/>
                <a:latin typeface="Consolas" panose="020B0609020204030204" pitchFamily="49" charset="0"/>
              </a:rPr>
              <a:t>0</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y</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&lt;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n</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r>
              <a:rPr lang="sk-SK" sz="1400" b="0" dirty="0">
                <a:solidFill>
                  <a:srgbClr val="795E26"/>
                </a:solidFill>
                <a:effectLst/>
                <a:latin typeface="Consolas" panose="020B0609020204030204" pitchFamily="49" charset="0"/>
              </a:rPr>
              <a:t>abs</a:t>
            </a:r>
            <a:r>
              <a:rPr lang="sk-SK" sz="1400" b="0" dirty="0">
                <a:solidFill>
                  <a:srgbClr val="3B3B3B"/>
                </a:solidFill>
                <a:effectLst/>
                <a:latin typeface="Consolas" panose="020B0609020204030204" pitchFamily="49" charset="0"/>
              </a:rPr>
              <a:t>(</a:t>
            </a:r>
            <a:r>
              <a:rPr lang="sk-SK" sz="1400" b="0" dirty="0">
                <a:solidFill>
                  <a:srgbClr val="001080"/>
                </a:solidFill>
                <a:effectLst/>
                <a:latin typeface="Consolas" panose="020B0609020204030204" pitchFamily="49" charset="0"/>
              </a:rPr>
              <a:t>i</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y</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a:t>
            </a:r>
          </a:p>
          <a:p>
            <a:r>
              <a:rPr lang="sk-SK" sz="1400" b="0" dirty="0">
                <a:solidFill>
                  <a:srgbClr val="3B3B3B"/>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3B3B3B"/>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x</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r>
              <a:rPr lang="sk-SK" sz="1400" b="0" dirty="0">
                <a:solidFill>
                  <a:srgbClr val="098658"/>
                </a:solidFill>
                <a:effectLst/>
                <a:latin typeface="Consolas" panose="020B0609020204030204" pitchFamily="49" charset="0"/>
              </a:rPr>
              <a:t>0</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x</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&lt;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n</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r>
              <a:rPr lang="sk-SK" sz="1400" b="0" dirty="0">
                <a:solidFill>
                  <a:srgbClr val="795E26"/>
                </a:solidFill>
                <a:effectLst/>
                <a:latin typeface="Consolas" panose="020B0609020204030204" pitchFamily="49" charset="0"/>
              </a:rPr>
              <a:t>abs</a:t>
            </a:r>
            <a:r>
              <a:rPr lang="sk-SK" sz="1400" b="0" dirty="0">
                <a:solidFill>
                  <a:srgbClr val="3B3B3B"/>
                </a:solidFill>
                <a:effectLst/>
                <a:latin typeface="Consolas" panose="020B0609020204030204" pitchFamily="49" charset="0"/>
              </a:rPr>
              <a:t>(</a:t>
            </a:r>
            <a:r>
              <a:rPr lang="sk-SK" sz="1400" b="0" dirty="0">
                <a:solidFill>
                  <a:srgbClr val="001080"/>
                </a:solidFill>
                <a:effectLst/>
                <a:latin typeface="Consolas" panose="020B0609020204030204" pitchFamily="49" charset="0"/>
              </a:rPr>
              <a:t>j</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x</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a:t>
            </a:r>
          </a:p>
          <a:p>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result</a:t>
            </a:r>
            <a:r>
              <a:rPr lang="sk-SK" sz="1400" b="0" dirty="0">
                <a:solidFill>
                  <a:srgbClr val="3B3B3B"/>
                </a:solidFill>
                <a:effectLst/>
                <a:latin typeface="Consolas" panose="020B0609020204030204" pitchFamily="49" charset="0"/>
              </a:rPr>
              <a:t>[</a:t>
            </a:r>
            <a:r>
              <a:rPr lang="sk-SK" sz="1400" b="0" dirty="0">
                <a:solidFill>
                  <a:srgbClr val="001080"/>
                </a:solidFill>
                <a:effectLst/>
                <a:latin typeface="Consolas" panose="020B0609020204030204" pitchFamily="49" charset="0"/>
              </a:rPr>
              <a:t>j</a:t>
            </a:r>
            <a:r>
              <a:rPr lang="sk-SK" sz="1400" b="0" dirty="0">
                <a:solidFill>
                  <a:srgbClr val="3B3B3B"/>
                </a:solidFill>
                <a:effectLst/>
                <a:latin typeface="Consolas" panose="020B0609020204030204" pitchFamily="49" charset="0"/>
              </a:rPr>
              <a:t>][</a:t>
            </a:r>
            <a:r>
              <a:rPr lang="sk-SK" sz="1400" b="0" dirty="0">
                <a:solidFill>
                  <a:srgbClr val="001080"/>
                </a:solidFill>
                <a:effectLst/>
                <a:latin typeface="Consolas" panose="020B0609020204030204" pitchFamily="49" charset="0"/>
              </a:rPr>
              <a:t>i</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a</a:t>
            </a:r>
            <a:r>
              <a:rPr lang="sk-SK" sz="1400" b="0" dirty="0">
                <a:solidFill>
                  <a:srgbClr val="3B3B3B"/>
                </a:solidFill>
                <a:effectLst/>
                <a:latin typeface="Consolas" panose="020B0609020204030204" pitchFamily="49" charset="0"/>
              </a:rPr>
              <a:t>[</a:t>
            </a:r>
            <a:r>
              <a:rPr lang="sk-SK" sz="1400" b="0" dirty="0">
                <a:solidFill>
                  <a:srgbClr val="795E26"/>
                </a:solidFill>
                <a:effectLst/>
                <a:latin typeface="Consolas" panose="020B0609020204030204" pitchFamily="49" charset="0"/>
              </a:rPr>
              <a:t>max</a:t>
            </a:r>
            <a:r>
              <a:rPr lang="sk-SK" sz="1400" b="0" dirty="0">
                <a:solidFill>
                  <a:srgbClr val="3B3B3B"/>
                </a:solidFill>
                <a:effectLst/>
                <a:latin typeface="Consolas" panose="020B0609020204030204" pitchFamily="49" charset="0"/>
              </a:rPr>
              <a:t>(</a:t>
            </a:r>
            <a:r>
              <a:rPr lang="sk-SK" sz="1400" b="0" dirty="0">
                <a:solidFill>
                  <a:srgbClr val="098658"/>
                </a:solidFill>
                <a:effectLst/>
                <a:latin typeface="Consolas" panose="020B0609020204030204" pitchFamily="49" charset="0"/>
              </a:rPr>
              <a:t>0</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i</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y</a:t>
            </a:r>
            <a:r>
              <a:rPr lang="sk-SK" sz="1400" b="0" dirty="0">
                <a:solidFill>
                  <a:srgbClr val="3B3B3B"/>
                </a:solidFill>
                <a:effectLst/>
                <a:latin typeface="Consolas" panose="020B0609020204030204" pitchFamily="49" charset="0"/>
              </a:rPr>
              <a:t>][</a:t>
            </a:r>
            <a:r>
              <a:rPr lang="sk-SK" sz="1400" b="0" dirty="0">
                <a:solidFill>
                  <a:srgbClr val="795E26"/>
                </a:solidFill>
                <a:effectLst/>
                <a:latin typeface="Consolas" panose="020B0609020204030204" pitchFamily="49" charset="0"/>
              </a:rPr>
              <a:t>max</a:t>
            </a:r>
            <a:r>
              <a:rPr lang="sk-SK" sz="1400" b="0" dirty="0">
                <a:solidFill>
                  <a:srgbClr val="3B3B3B"/>
                </a:solidFill>
                <a:effectLst/>
                <a:latin typeface="Consolas" panose="020B0609020204030204" pitchFamily="49" charset="0"/>
              </a:rPr>
              <a:t>(</a:t>
            </a:r>
            <a:r>
              <a:rPr lang="sk-SK" sz="1400" b="0" dirty="0">
                <a:solidFill>
                  <a:srgbClr val="098658"/>
                </a:solidFill>
                <a:effectLst/>
                <a:latin typeface="Consolas" panose="020B0609020204030204" pitchFamily="49" charset="0"/>
              </a:rPr>
              <a:t>0</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j</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x</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p>
          <a:p>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3B3B3B"/>
                </a:solidFill>
                <a:effectLst/>
                <a:latin typeface="Consolas" panose="020B0609020204030204" pitchFamily="49" charset="0"/>
              </a:rPr>
              <a:t>[</a:t>
            </a:r>
            <a:r>
              <a:rPr lang="sk-SK" sz="1400" b="0" dirty="0">
                <a:solidFill>
                  <a:srgbClr val="795E26"/>
                </a:solidFill>
                <a:effectLst/>
                <a:latin typeface="Consolas" panose="020B0609020204030204" pitchFamily="49" charset="0"/>
              </a:rPr>
              <a:t>max</a:t>
            </a:r>
            <a:r>
              <a:rPr lang="sk-SK" sz="1400" b="0" dirty="0">
                <a:solidFill>
                  <a:srgbClr val="3B3B3B"/>
                </a:solidFill>
                <a:effectLst/>
                <a:latin typeface="Consolas" panose="020B0609020204030204" pitchFamily="49" charset="0"/>
              </a:rPr>
              <a:t>(</a:t>
            </a:r>
            <a:r>
              <a:rPr lang="sk-SK" sz="1400" b="0" dirty="0">
                <a:solidFill>
                  <a:srgbClr val="098658"/>
                </a:solidFill>
                <a:effectLst/>
                <a:latin typeface="Consolas" panose="020B0609020204030204" pitchFamily="49" charset="0"/>
              </a:rPr>
              <a:t>0</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y</a:t>
            </a:r>
            <a:r>
              <a:rPr lang="sk-SK" sz="1400" b="0" dirty="0">
                <a:solidFill>
                  <a:srgbClr val="3B3B3B"/>
                </a:solidFill>
                <a:effectLst/>
                <a:latin typeface="Consolas" panose="020B0609020204030204" pitchFamily="49" charset="0"/>
              </a:rPr>
              <a:t>][</a:t>
            </a:r>
            <a:r>
              <a:rPr lang="sk-SK" sz="1400" b="0" dirty="0">
                <a:solidFill>
                  <a:srgbClr val="795E26"/>
                </a:solidFill>
                <a:effectLst/>
                <a:latin typeface="Consolas" panose="020B0609020204030204" pitchFamily="49" charset="0"/>
              </a:rPr>
              <a:t>max</a:t>
            </a:r>
            <a:r>
              <a:rPr lang="sk-SK" sz="1400" b="0" dirty="0">
                <a:solidFill>
                  <a:srgbClr val="3B3B3B"/>
                </a:solidFill>
                <a:effectLst/>
                <a:latin typeface="Consolas" panose="020B0609020204030204" pitchFamily="49" charset="0"/>
              </a:rPr>
              <a:t>(</a:t>
            </a:r>
            <a:r>
              <a:rPr lang="sk-SK" sz="1400" b="0" dirty="0">
                <a:solidFill>
                  <a:srgbClr val="098658"/>
                </a:solidFill>
                <a:effectLst/>
                <a:latin typeface="Consolas" panose="020B0609020204030204" pitchFamily="49" charset="0"/>
              </a:rPr>
              <a:t>0</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3B3B3B"/>
                </a:solidFill>
                <a:effectLst/>
                <a:latin typeface="Consolas" panose="020B0609020204030204" pitchFamily="49" charset="0"/>
              </a:rPr>
              <a:t>) </a:t>
            </a:r>
            <a:r>
              <a:rPr lang="sk-SK" sz="1400" b="0" dirty="0">
                <a:solidFill>
                  <a:srgbClr val="000000"/>
                </a:solidFill>
                <a:effectLst/>
                <a:latin typeface="Consolas" panose="020B0609020204030204" pitchFamily="49" charset="0"/>
              </a:rPr>
              <a:t>+</a:t>
            </a:r>
            <a:r>
              <a:rPr lang="sk-SK" sz="1400" b="0" dirty="0">
                <a:solidFill>
                  <a:srgbClr val="3B3B3B"/>
                </a:solidFill>
                <a:effectLst/>
                <a:latin typeface="Consolas" panose="020B0609020204030204" pitchFamily="49" charset="0"/>
              </a:rPr>
              <a:t> </a:t>
            </a:r>
            <a:r>
              <a:rPr lang="sk-SK" sz="1400" b="0" dirty="0">
                <a:solidFill>
                  <a:srgbClr val="001080"/>
                </a:solidFill>
                <a:effectLst/>
                <a:latin typeface="Consolas" panose="020B0609020204030204" pitchFamily="49" charset="0"/>
              </a:rPr>
              <a:t>x</a:t>
            </a:r>
            <a:r>
              <a:rPr lang="sk-SK" sz="1400" b="0" dirty="0">
                <a:solidFill>
                  <a:srgbClr val="3B3B3B"/>
                </a:solidFill>
                <a:effectLst/>
                <a:latin typeface="Consolas" panose="020B0609020204030204" pitchFamily="49" charset="0"/>
              </a:rPr>
              <a:t>];</a:t>
            </a:r>
          </a:p>
        </p:txBody>
      </p:sp>
      <p:pic>
        <p:nvPicPr>
          <p:cNvPr id="16" name="Picture 15" descr="A screenshot of a video game&#10;&#10;Description automatically generated">
            <a:extLst>
              <a:ext uri="{FF2B5EF4-FFF2-40B4-BE49-F238E27FC236}">
                <a16:creationId xmlns:a16="http://schemas.microsoft.com/office/drawing/2014/main" id="{1CE71E81-9855-A677-94F0-CDC6367C267B}"/>
              </a:ext>
            </a:extLst>
          </p:cNvPr>
          <p:cNvPicPr>
            <a:picLocks noChangeAspect="1"/>
          </p:cNvPicPr>
          <p:nvPr/>
        </p:nvPicPr>
        <p:blipFill>
          <a:blip r:embed="rId3"/>
          <a:stretch>
            <a:fillRect/>
          </a:stretch>
        </p:blipFill>
        <p:spPr>
          <a:xfrm>
            <a:off x="2839844" y="3002621"/>
            <a:ext cx="5597912" cy="3250630"/>
          </a:xfrm>
          <a:prstGeom prst="rect">
            <a:avLst/>
          </a:prstGeom>
        </p:spPr>
      </p:pic>
      <p:sp>
        <p:nvSpPr>
          <p:cNvPr id="10" name="Rectangle: Rounded Corners 9">
            <a:extLst>
              <a:ext uri="{FF2B5EF4-FFF2-40B4-BE49-F238E27FC236}">
                <a16:creationId xmlns:a16="http://schemas.microsoft.com/office/drawing/2014/main" id="{AB5E5D2C-6A24-CE86-563A-A35AF02CE9A8}"/>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4. Cross-Correlation</a:t>
            </a:r>
            <a:endParaRPr lang="sk-SK" sz="1600" dirty="0"/>
          </a:p>
        </p:txBody>
      </p:sp>
    </p:spTree>
    <p:extLst>
      <p:ext uri="{BB962C8B-B14F-4D97-AF65-F5344CB8AC3E}">
        <p14:creationId xmlns:p14="http://schemas.microsoft.com/office/powerpoint/2010/main" val="343816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22FEC1-5E98-1FF1-0CD3-EF91A9870D4D}"/>
              </a:ext>
            </a:extLst>
          </p:cNvPr>
          <p:cNvSpPr>
            <a:spLocks noGrp="1"/>
          </p:cNvSpPr>
          <p:nvPr>
            <p:ph type="dt" sz="half" idx="10"/>
          </p:nvPr>
        </p:nvSpPr>
        <p:spPr/>
        <p:txBody>
          <a:bodyPr/>
          <a:lstStyle/>
          <a:p>
            <a:fld id="{5BD1B70D-5E19-4E17-92C5-734A0CE19846}" type="datetime1">
              <a:rPr lang="sk-SK" smtClean="0"/>
              <a:t>26. 9. 2024</a:t>
            </a:fld>
            <a:endParaRPr lang="en-US" dirty="0"/>
          </a:p>
        </p:txBody>
      </p:sp>
      <p:sp>
        <p:nvSpPr>
          <p:cNvPr id="3" name="Slide Number Placeholder 2">
            <a:extLst>
              <a:ext uri="{FF2B5EF4-FFF2-40B4-BE49-F238E27FC236}">
                <a16:creationId xmlns:a16="http://schemas.microsoft.com/office/drawing/2014/main" id="{C5D59F1B-D15A-101B-5B96-38C4C99976AA}"/>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4" name="Title 3">
            <a:extLst>
              <a:ext uri="{FF2B5EF4-FFF2-40B4-BE49-F238E27FC236}">
                <a16:creationId xmlns:a16="http://schemas.microsoft.com/office/drawing/2014/main" id="{54756FDF-F916-5B67-1AC1-E2F298AA676D}"/>
              </a:ext>
            </a:extLst>
          </p:cNvPr>
          <p:cNvSpPr>
            <a:spLocks noGrp="1"/>
          </p:cNvSpPr>
          <p:nvPr>
            <p:ph type="title"/>
          </p:nvPr>
        </p:nvSpPr>
        <p:spPr/>
        <p:txBody>
          <a:bodyPr/>
          <a:lstStyle/>
          <a:p>
            <a:r>
              <a:rPr lang="en-US" dirty="0"/>
              <a:t>Cross-correlation – Optimization choices</a:t>
            </a:r>
            <a:endParaRPr lang="sk-SK" dirty="0"/>
          </a:p>
        </p:txBody>
      </p:sp>
      <p:sp>
        <p:nvSpPr>
          <p:cNvPr id="5" name="Content Placeholder 4">
            <a:extLst>
              <a:ext uri="{FF2B5EF4-FFF2-40B4-BE49-F238E27FC236}">
                <a16:creationId xmlns:a16="http://schemas.microsoft.com/office/drawing/2014/main" id="{E931513E-738C-BA29-D1BA-8B7BBA7D8303}"/>
              </a:ext>
            </a:extLst>
          </p:cNvPr>
          <p:cNvSpPr>
            <a:spLocks noGrp="1"/>
          </p:cNvSpPr>
          <p:nvPr>
            <p:ph idx="1"/>
          </p:nvPr>
        </p:nvSpPr>
        <p:spPr>
          <a:xfrm>
            <a:off x="394678" y="1184031"/>
            <a:ext cx="5192522" cy="4685063"/>
          </a:xfrm>
        </p:spPr>
        <p:txBody>
          <a:bodyPr>
            <a:normAutofit/>
          </a:bodyPr>
          <a:lstStyle/>
          <a:p>
            <a:r>
              <a:rPr lang="en-US" dirty="0"/>
              <a:t>Sharing data between overlaps</a:t>
            </a:r>
          </a:p>
          <a:p>
            <a:pPr lvl="1"/>
            <a:r>
              <a:rPr lang="en-US" dirty="0"/>
              <a:t>Neighboring overlaps share a lot of points</a:t>
            </a:r>
          </a:p>
          <a:p>
            <a:pPr lvl="1"/>
            <a:r>
              <a:rPr lang="en-US" dirty="0"/>
              <a:t>Semi-regular data accesses</a:t>
            </a:r>
            <a:endParaRPr lang="sk-SK" dirty="0"/>
          </a:p>
        </p:txBody>
      </p:sp>
      <p:pic>
        <p:nvPicPr>
          <p:cNvPr id="11" name="Picture 10">
            <a:extLst>
              <a:ext uri="{FF2B5EF4-FFF2-40B4-BE49-F238E27FC236}">
                <a16:creationId xmlns:a16="http://schemas.microsoft.com/office/drawing/2014/main" id="{9B5686A4-B698-6D66-A9DA-DF7C38ADFCB1}"/>
              </a:ext>
            </a:extLst>
          </p:cNvPr>
          <p:cNvPicPr>
            <a:picLocks noChangeAspect="1"/>
          </p:cNvPicPr>
          <p:nvPr/>
        </p:nvPicPr>
        <p:blipFill>
          <a:blip r:embed="rId3"/>
          <a:stretch>
            <a:fillRect/>
          </a:stretch>
        </p:blipFill>
        <p:spPr>
          <a:xfrm>
            <a:off x="394677" y="2789154"/>
            <a:ext cx="4263236" cy="2643746"/>
          </a:xfrm>
          <a:prstGeom prst="rect">
            <a:avLst/>
          </a:prstGeom>
          <a:ln>
            <a:solidFill>
              <a:schemeClr val="tx1"/>
            </a:solidFill>
          </a:ln>
        </p:spPr>
      </p:pic>
      <p:sp>
        <p:nvSpPr>
          <p:cNvPr id="12" name="Content Placeholder 4">
            <a:extLst>
              <a:ext uri="{FF2B5EF4-FFF2-40B4-BE49-F238E27FC236}">
                <a16:creationId xmlns:a16="http://schemas.microsoft.com/office/drawing/2014/main" id="{9A00BBDB-7D58-23D4-BAA8-4BF7FEA339A3}"/>
              </a:ext>
            </a:extLst>
          </p:cNvPr>
          <p:cNvSpPr txBox="1">
            <a:spLocks/>
          </p:cNvSpPr>
          <p:nvPr/>
        </p:nvSpPr>
        <p:spPr>
          <a:xfrm>
            <a:off x="6155074" y="1184031"/>
            <a:ext cx="4780438" cy="468506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Caching in registers</a:t>
            </a:r>
          </a:p>
          <a:p>
            <a:pPr lvl="1"/>
            <a:r>
              <a:rPr lang="en-US" sz="2000" dirty="0"/>
              <a:t>Buffer divided across warp threads</a:t>
            </a:r>
          </a:p>
          <a:p>
            <a:pPr lvl="1"/>
            <a:r>
              <a:rPr lang="en-US" sz="2000" dirty="0"/>
              <a:t>Warp-shuffle instructions</a:t>
            </a:r>
            <a:endParaRPr lang="sk-SK" sz="2000" dirty="0"/>
          </a:p>
        </p:txBody>
      </p:sp>
      <p:pic>
        <p:nvPicPr>
          <p:cNvPr id="14" name="Picture 13">
            <a:extLst>
              <a:ext uri="{FF2B5EF4-FFF2-40B4-BE49-F238E27FC236}">
                <a16:creationId xmlns:a16="http://schemas.microsoft.com/office/drawing/2014/main" id="{E0D576A5-0BE1-C6E2-B8B9-BE7E4C38662B}"/>
              </a:ext>
            </a:extLst>
          </p:cNvPr>
          <p:cNvPicPr>
            <a:picLocks noChangeAspect="1"/>
          </p:cNvPicPr>
          <p:nvPr/>
        </p:nvPicPr>
        <p:blipFill>
          <a:blip r:embed="rId4"/>
          <a:stretch>
            <a:fillRect/>
          </a:stretch>
        </p:blipFill>
        <p:spPr>
          <a:xfrm>
            <a:off x="6036927" y="2603123"/>
            <a:ext cx="4898978" cy="3343792"/>
          </a:xfrm>
          <a:prstGeom prst="rect">
            <a:avLst/>
          </a:prstGeom>
          <a:ln>
            <a:solidFill>
              <a:schemeClr val="tx1"/>
            </a:solidFill>
          </a:ln>
        </p:spPr>
      </p:pic>
      <p:sp>
        <p:nvSpPr>
          <p:cNvPr id="6" name="Rectangle: Rounded Corners 5">
            <a:extLst>
              <a:ext uri="{FF2B5EF4-FFF2-40B4-BE49-F238E27FC236}">
                <a16:creationId xmlns:a16="http://schemas.microsoft.com/office/drawing/2014/main" id="{B6215E7C-1720-8220-2866-978BF5BD75AA}"/>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4. Cross-Correlation</a:t>
            </a:r>
            <a:endParaRPr lang="sk-SK" sz="1600" dirty="0"/>
          </a:p>
        </p:txBody>
      </p:sp>
    </p:spTree>
    <p:extLst>
      <p:ext uri="{BB962C8B-B14F-4D97-AF65-F5344CB8AC3E}">
        <p14:creationId xmlns:p14="http://schemas.microsoft.com/office/powerpoint/2010/main" val="356314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59EB0A-3177-247D-CDD2-12E4F40899B8}"/>
              </a:ext>
            </a:extLst>
          </p:cNvPr>
          <p:cNvSpPr>
            <a:spLocks noGrp="1"/>
          </p:cNvSpPr>
          <p:nvPr>
            <p:ph type="dt" sz="half" idx="10"/>
          </p:nvPr>
        </p:nvSpPr>
        <p:spPr/>
        <p:txBody>
          <a:bodyPr/>
          <a:lstStyle/>
          <a:p>
            <a:fld id="{907D5B89-6DB2-4AC7-ACC3-8F948030A4CC}" type="datetime1">
              <a:rPr lang="sk-SK" smtClean="0"/>
              <a:t>26. 9. 2024</a:t>
            </a:fld>
            <a:endParaRPr lang="en-US" dirty="0"/>
          </a:p>
        </p:txBody>
      </p:sp>
      <p:sp>
        <p:nvSpPr>
          <p:cNvPr id="3" name="Slide Number Placeholder 2">
            <a:extLst>
              <a:ext uri="{FF2B5EF4-FFF2-40B4-BE49-F238E27FC236}">
                <a16:creationId xmlns:a16="http://schemas.microsoft.com/office/drawing/2014/main" id="{CFC48D4F-DCD7-0EC0-0A7E-BF8C024D3192}"/>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
        <p:nvSpPr>
          <p:cNvPr id="4" name="Title 3">
            <a:extLst>
              <a:ext uri="{FF2B5EF4-FFF2-40B4-BE49-F238E27FC236}">
                <a16:creationId xmlns:a16="http://schemas.microsoft.com/office/drawing/2014/main" id="{D85AB085-E3A8-09A2-BC91-907C0C957D73}"/>
              </a:ext>
            </a:extLst>
          </p:cNvPr>
          <p:cNvSpPr>
            <a:spLocks noGrp="1"/>
          </p:cNvSpPr>
          <p:nvPr>
            <p:ph type="title"/>
          </p:nvPr>
        </p:nvSpPr>
        <p:spPr/>
        <p:txBody>
          <a:bodyPr/>
          <a:lstStyle/>
          <a:p>
            <a:r>
              <a:rPr lang="en-US" dirty="0"/>
              <a:t>Cross-correlation – Optimization choices</a:t>
            </a:r>
            <a:endParaRPr lang="sk-SK" dirty="0"/>
          </a:p>
        </p:txBody>
      </p:sp>
      <p:sp>
        <p:nvSpPr>
          <p:cNvPr id="5" name="Content Placeholder 4">
            <a:extLst>
              <a:ext uri="{FF2B5EF4-FFF2-40B4-BE49-F238E27FC236}">
                <a16:creationId xmlns:a16="http://schemas.microsoft.com/office/drawing/2014/main" id="{E3AFE23D-E2C8-3E19-A205-6F16752E6EC6}"/>
              </a:ext>
            </a:extLst>
          </p:cNvPr>
          <p:cNvSpPr>
            <a:spLocks noGrp="1"/>
          </p:cNvSpPr>
          <p:nvPr>
            <p:ph idx="1"/>
          </p:nvPr>
        </p:nvSpPr>
        <p:spPr/>
        <p:txBody>
          <a:bodyPr>
            <a:normAutofit lnSpcReduction="10000"/>
          </a:bodyPr>
          <a:lstStyle/>
          <a:p>
            <a:r>
              <a:rPr lang="en-US" dirty="0"/>
              <a:t>Different optimization opportunities for</a:t>
            </a:r>
          </a:p>
          <a:p>
            <a:pPr lvl="1"/>
            <a:r>
              <a:rPr lang="en-US" dirty="0"/>
              <a:t>Multiple right matrices (1:N problem)</a:t>
            </a:r>
          </a:p>
          <a:p>
            <a:pPr lvl="1"/>
            <a:r>
              <a:rPr lang="en-US" dirty="0"/>
              <a:t>Multiple left and right matrices (N:M problem)</a:t>
            </a:r>
          </a:p>
          <a:p>
            <a:r>
              <a:rPr lang="en-US" dirty="0"/>
              <a:t>Orthogonal way of sharing data to previous example</a:t>
            </a:r>
          </a:p>
          <a:p>
            <a:pPr lvl="1"/>
            <a:r>
              <a:rPr lang="en-US" dirty="0"/>
              <a:t>But GPU resources are limited</a:t>
            </a:r>
          </a:p>
          <a:p>
            <a:pPr lvl="1"/>
            <a:r>
              <a:rPr lang="en-US" dirty="0"/>
              <a:t>Requires experimental exploration of the ideal ratio</a:t>
            </a:r>
          </a:p>
          <a:p>
            <a:pPr lvl="1"/>
            <a:endParaRPr lang="en-US" dirty="0"/>
          </a:p>
          <a:p>
            <a:r>
              <a:rPr lang="en-US" dirty="0"/>
              <a:t>And other possible optimization variants:</a:t>
            </a:r>
          </a:p>
          <a:p>
            <a:pPr lvl="1"/>
            <a:r>
              <a:rPr lang="en-US" dirty="0"/>
              <a:t>Storing data in shared memory instead of registers</a:t>
            </a:r>
          </a:p>
          <a:p>
            <a:pPr lvl="1"/>
            <a:r>
              <a:rPr lang="en-US" dirty="0"/>
              <a:t>Different workload distribution</a:t>
            </a:r>
          </a:p>
          <a:p>
            <a:pPr lvl="2"/>
            <a:r>
              <a:rPr lang="en-US" dirty="0"/>
              <a:t>Warp per overlap</a:t>
            </a:r>
          </a:p>
          <a:p>
            <a:pPr lvl="2"/>
            <a:r>
              <a:rPr lang="en-US" dirty="0"/>
              <a:t>Thread per overlap row</a:t>
            </a:r>
          </a:p>
          <a:p>
            <a:pPr lvl="2"/>
            <a:r>
              <a:rPr lang="en-US" dirty="0"/>
              <a:t>…</a:t>
            </a:r>
          </a:p>
          <a:p>
            <a:pPr lvl="1"/>
            <a:endParaRPr lang="en-US" dirty="0"/>
          </a:p>
          <a:p>
            <a:endParaRPr lang="sk-SK" dirty="0"/>
          </a:p>
        </p:txBody>
      </p:sp>
      <p:pic>
        <p:nvPicPr>
          <p:cNvPr id="7" name="Picture 6" descr="A screenshot of a computer screen&#10;&#10;Description automatically generated">
            <a:extLst>
              <a:ext uri="{FF2B5EF4-FFF2-40B4-BE49-F238E27FC236}">
                <a16:creationId xmlns:a16="http://schemas.microsoft.com/office/drawing/2014/main" id="{006593EA-AE71-75BE-9FB0-9B86C263A4BA}"/>
              </a:ext>
            </a:extLst>
          </p:cNvPr>
          <p:cNvPicPr>
            <a:picLocks noChangeAspect="1"/>
          </p:cNvPicPr>
          <p:nvPr/>
        </p:nvPicPr>
        <p:blipFill>
          <a:blip r:embed="rId3"/>
          <a:stretch>
            <a:fillRect/>
          </a:stretch>
        </p:blipFill>
        <p:spPr>
          <a:xfrm>
            <a:off x="8589625" y="3526562"/>
            <a:ext cx="2326421" cy="234922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125AD89-747F-E650-ADCC-C39D9936B638}"/>
              </a:ext>
            </a:extLst>
          </p:cNvPr>
          <p:cNvPicPr>
            <a:picLocks noChangeAspect="1"/>
          </p:cNvPicPr>
          <p:nvPr/>
        </p:nvPicPr>
        <p:blipFill>
          <a:blip r:embed="rId4"/>
          <a:stretch>
            <a:fillRect/>
          </a:stretch>
        </p:blipFill>
        <p:spPr>
          <a:xfrm>
            <a:off x="8589625" y="1029043"/>
            <a:ext cx="2154151" cy="2161835"/>
          </a:xfrm>
          <a:prstGeom prst="rect">
            <a:avLst/>
          </a:prstGeom>
        </p:spPr>
      </p:pic>
      <p:sp>
        <p:nvSpPr>
          <p:cNvPr id="6" name="Rectangle: Rounded Corners 5">
            <a:extLst>
              <a:ext uri="{FF2B5EF4-FFF2-40B4-BE49-F238E27FC236}">
                <a16:creationId xmlns:a16="http://schemas.microsoft.com/office/drawing/2014/main" id="{7465212E-0F37-9B50-FF8F-49BA9D9BAAF2}"/>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4. Cross-Correlation</a:t>
            </a:r>
            <a:endParaRPr lang="sk-SK" sz="1600" dirty="0"/>
          </a:p>
        </p:txBody>
      </p:sp>
    </p:spTree>
    <p:extLst>
      <p:ext uri="{BB962C8B-B14F-4D97-AF65-F5344CB8AC3E}">
        <p14:creationId xmlns:p14="http://schemas.microsoft.com/office/powerpoint/2010/main" val="173177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E5288F-0231-AEB7-6FAF-5AF8F3BADB32}"/>
              </a:ext>
            </a:extLst>
          </p:cNvPr>
          <p:cNvSpPr>
            <a:spLocks noGrp="1"/>
          </p:cNvSpPr>
          <p:nvPr>
            <p:ph type="title"/>
          </p:nvPr>
        </p:nvSpPr>
        <p:spPr/>
        <p:txBody>
          <a:bodyPr/>
          <a:lstStyle/>
          <a:p>
            <a:r>
              <a:rPr lang="en-US" dirty="0"/>
              <a:t>Results of porting scientific algorithms to GPUs</a:t>
            </a:r>
            <a:endParaRPr lang="sk-SK" dirty="0"/>
          </a:p>
        </p:txBody>
      </p:sp>
      <p:sp>
        <p:nvSpPr>
          <p:cNvPr id="13" name="Text Placeholder 12">
            <a:extLst>
              <a:ext uri="{FF2B5EF4-FFF2-40B4-BE49-F238E27FC236}">
                <a16:creationId xmlns:a16="http://schemas.microsoft.com/office/drawing/2014/main" id="{E0D5955D-F5FE-E5B3-25F6-E76B2F036DA3}"/>
              </a:ext>
            </a:extLst>
          </p:cNvPr>
          <p:cNvSpPr>
            <a:spLocks noGrp="1"/>
          </p:cNvSpPr>
          <p:nvPr>
            <p:ph type="body" sz="half" idx="2"/>
          </p:nvPr>
        </p:nvSpPr>
        <p:spPr/>
        <p:txBody>
          <a:bodyPr/>
          <a:lstStyle/>
          <a:p>
            <a:r>
              <a:rPr lang="en-US" dirty="0"/>
              <a:t>Contributions 1-4</a:t>
            </a:r>
            <a:endParaRPr lang="sk-SK" dirty="0"/>
          </a:p>
        </p:txBody>
      </p:sp>
      <p:sp>
        <p:nvSpPr>
          <p:cNvPr id="4" name="Date Placeholder 3">
            <a:extLst>
              <a:ext uri="{FF2B5EF4-FFF2-40B4-BE49-F238E27FC236}">
                <a16:creationId xmlns:a16="http://schemas.microsoft.com/office/drawing/2014/main" id="{D62E3B05-0723-CB37-C384-D07C4A05A00E}"/>
              </a:ext>
            </a:extLst>
          </p:cNvPr>
          <p:cNvSpPr>
            <a:spLocks noGrp="1"/>
          </p:cNvSpPr>
          <p:nvPr>
            <p:ph type="dt" sz="half" idx="10"/>
          </p:nvPr>
        </p:nvSpPr>
        <p:spPr/>
        <p:txBody>
          <a:bodyPr/>
          <a:lstStyle/>
          <a:p>
            <a:fld id="{25247E32-ED27-4E59-BAF2-D3852D7A11D5}" type="datetime1">
              <a:rPr lang="sk-SK" smtClean="0"/>
              <a:t>26. 9. 2024</a:t>
            </a:fld>
            <a:endParaRPr lang="en-US" dirty="0"/>
          </a:p>
        </p:txBody>
      </p:sp>
      <p:sp>
        <p:nvSpPr>
          <p:cNvPr id="6" name="Slide Number Placeholder 5">
            <a:extLst>
              <a:ext uri="{FF2B5EF4-FFF2-40B4-BE49-F238E27FC236}">
                <a16:creationId xmlns:a16="http://schemas.microsoft.com/office/drawing/2014/main" id="{103B17AC-FAA5-954D-0C44-E7C4F7C8AB57}"/>
              </a:ext>
            </a:extLst>
          </p:cNvPr>
          <p:cNvSpPr>
            <a:spLocks noGrp="1"/>
          </p:cNvSpPr>
          <p:nvPr>
            <p:ph type="sldNum" sz="quarter" idx="12"/>
          </p:nvPr>
        </p:nvSpPr>
        <p:spPr/>
        <p:txBody>
          <a:bodyPr/>
          <a:lstStyle/>
          <a:p>
            <a:fld id="{629637A9-119A-49DA-BD12-AAC58B377D80}" type="slidenum">
              <a:rPr lang="en-US" smtClean="0"/>
              <a:t>15</a:t>
            </a:fld>
            <a:endParaRPr lang="en-US" dirty="0"/>
          </a:p>
        </p:txBody>
      </p:sp>
      <p:sp>
        <p:nvSpPr>
          <p:cNvPr id="39" name="TextBox 38">
            <a:extLst>
              <a:ext uri="{FF2B5EF4-FFF2-40B4-BE49-F238E27FC236}">
                <a16:creationId xmlns:a16="http://schemas.microsoft.com/office/drawing/2014/main" id="{05DA382A-BCF5-7D64-6798-B0909F63DB28}"/>
              </a:ext>
            </a:extLst>
          </p:cNvPr>
          <p:cNvSpPr txBox="1"/>
          <p:nvPr/>
        </p:nvSpPr>
        <p:spPr>
          <a:xfrm>
            <a:off x="5638056" y="2972915"/>
            <a:ext cx="65" cy="276999"/>
          </a:xfrm>
          <a:prstGeom prst="rect">
            <a:avLst/>
          </a:prstGeom>
          <a:noFill/>
        </p:spPr>
        <p:txBody>
          <a:bodyPr wrap="square" lIns="0" tIns="0" rIns="0" bIns="0" rtlCol="0">
            <a:spAutoFit/>
          </a:bodyPr>
          <a:lstStyle/>
          <a:p>
            <a:endParaRPr lang="sk-SK" dirty="0"/>
          </a:p>
        </p:txBody>
      </p:sp>
      <p:sp>
        <p:nvSpPr>
          <p:cNvPr id="2" name="Rectangle: Rounded Corners 1">
            <a:extLst>
              <a:ext uri="{FF2B5EF4-FFF2-40B4-BE49-F238E27FC236}">
                <a16:creationId xmlns:a16="http://schemas.microsoft.com/office/drawing/2014/main" id="{4F759119-8A6D-3065-367B-A3808124DF16}"/>
              </a:ext>
            </a:extLst>
          </p:cNvPr>
          <p:cNvSpPr/>
          <p:nvPr/>
        </p:nvSpPr>
        <p:spPr>
          <a:xfrm>
            <a:off x="9646200" y="35661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4. Cross-Correlation</a:t>
            </a:r>
            <a:endParaRPr lang="sk-SK" sz="1600" dirty="0"/>
          </a:p>
        </p:txBody>
      </p:sp>
      <p:sp>
        <p:nvSpPr>
          <p:cNvPr id="7" name="Rectangle: Rounded Corners 6">
            <a:extLst>
              <a:ext uri="{FF2B5EF4-FFF2-40B4-BE49-F238E27FC236}">
                <a16:creationId xmlns:a16="http://schemas.microsoft.com/office/drawing/2014/main" id="{4AD71EFA-5750-ABD6-3548-12E8849CA760}"/>
              </a:ext>
            </a:extLst>
          </p:cNvPr>
          <p:cNvSpPr/>
          <p:nvPr/>
        </p:nvSpPr>
        <p:spPr>
          <a:xfrm>
            <a:off x="6512334" y="35661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3. </a:t>
            </a:r>
            <a:r>
              <a:rPr lang="en-US" sz="1600" dirty="0" err="1"/>
              <a:t>MaBoSS</a:t>
            </a:r>
            <a:endParaRPr lang="sk-SK" sz="1600" dirty="0"/>
          </a:p>
        </p:txBody>
      </p:sp>
      <p:sp>
        <p:nvSpPr>
          <p:cNvPr id="8" name="Rectangle: Rounded Corners 7">
            <a:extLst>
              <a:ext uri="{FF2B5EF4-FFF2-40B4-BE49-F238E27FC236}">
                <a16:creationId xmlns:a16="http://schemas.microsoft.com/office/drawing/2014/main" id="{1CE7E9FA-1407-7649-699C-0F5CC53C23D1}"/>
              </a:ext>
            </a:extLst>
          </p:cNvPr>
          <p:cNvSpPr/>
          <p:nvPr/>
        </p:nvSpPr>
        <p:spPr>
          <a:xfrm>
            <a:off x="501542" y="35661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 </a:t>
            </a:r>
            <a:r>
              <a:rPr lang="en-US" sz="1600" dirty="0" err="1"/>
              <a:t>Mahalanobis</a:t>
            </a:r>
            <a:br>
              <a:rPr lang="en-US" sz="1600" dirty="0"/>
            </a:br>
            <a:r>
              <a:rPr lang="en-US" sz="1600" dirty="0"/>
              <a:t>clustering</a:t>
            </a:r>
            <a:endParaRPr lang="sk-SK" sz="1600" dirty="0"/>
          </a:p>
        </p:txBody>
      </p:sp>
      <p:sp>
        <p:nvSpPr>
          <p:cNvPr id="9" name="Rectangle: Rounded Corners 8">
            <a:extLst>
              <a:ext uri="{FF2B5EF4-FFF2-40B4-BE49-F238E27FC236}">
                <a16:creationId xmlns:a16="http://schemas.microsoft.com/office/drawing/2014/main" id="{EBBC0D47-A865-2943-7D50-9A24773B315E}"/>
              </a:ext>
            </a:extLst>
          </p:cNvPr>
          <p:cNvSpPr/>
          <p:nvPr/>
        </p:nvSpPr>
        <p:spPr>
          <a:xfrm>
            <a:off x="3378468" y="35661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2. </a:t>
            </a:r>
            <a:r>
              <a:rPr lang="en-US" sz="1600" dirty="0" err="1"/>
              <a:t>EmbedSOM</a:t>
            </a:r>
            <a:endParaRPr lang="sk-SK" sz="1600" dirty="0"/>
          </a:p>
        </p:txBody>
      </p:sp>
    </p:spTree>
    <p:extLst>
      <p:ext uri="{BB962C8B-B14F-4D97-AF65-F5344CB8AC3E}">
        <p14:creationId xmlns:p14="http://schemas.microsoft.com/office/powerpoint/2010/main" val="2862093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E5288F-0231-AEB7-6FAF-5AF8F3BADB32}"/>
              </a:ext>
            </a:extLst>
          </p:cNvPr>
          <p:cNvSpPr>
            <a:spLocks noGrp="1"/>
          </p:cNvSpPr>
          <p:nvPr>
            <p:ph type="title"/>
          </p:nvPr>
        </p:nvSpPr>
        <p:spPr/>
        <p:txBody>
          <a:bodyPr/>
          <a:lstStyle/>
          <a:p>
            <a:r>
              <a:rPr lang="en-US" dirty="0"/>
              <a:t>Results of porting scientific algorithms to GPUs</a:t>
            </a:r>
            <a:endParaRPr lang="sk-SK" dirty="0"/>
          </a:p>
        </p:txBody>
      </p:sp>
      <p:sp>
        <p:nvSpPr>
          <p:cNvPr id="13" name="Text Placeholder 12">
            <a:extLst>
              <a:ext uri="{FF2B5EF4-FFF2-40B4-BE49-F238E27FC236}">
                <a16:creationId xmlns:a16="http://schemas.microsoft.com/office/drawing/2014/main" id="{E0D5955D-F5FE-E5B3-25F6-E76B2F036DA3}"/>
              </a:ext>
            </a:extLst>
          </p:cNvPr>
          <p:cNvSpPr>
            <a:spLocks noGrp="1"/>
          </p:cNvSpPr>
          <p:nvPr>
            <p:ph type="body" sz="half" idx="2"/>
          </p:nvPr>
        </p:nvSpPr>
        <p:spPr/>
        <p:txBody>
          <a:bodyPr/>
          <a:lstStyle/>
          <a:p>
            <a:r>
              <a:rPr lang="en-US" dirty="0"/>
              <a:t>Contributions 1-4</a:t>
            </a:r>
            <a:endParaRPr lang="sk-SK" dirty="0"/>
          </a:p>
        </p:txBody>
      </p:sp>
      <p:sp>
        <p:nvSpPr>
          <p:cNvPr id="4" name="Date Placeholder 3">
            <a:extLst>
              <a:ext uri="{FF2B5EF4-FFF2-40B4-BE49-F238E27FC236}">
                <a16:creationId xmlns:a16="http://schemas.microsoft.com/office/drawing/2014/main" id="{D62E3B05-0723-CB37-C384-D07C4A05A00E}"/>
              </a:ext>
            </a:extLst>
          </p:cNvPr>
          <p:cNvSpPr>
            <a:spLocks noGrp="1"/>
          </p:cNvSpPr>
          <p:nvPr>
            <p:ph type="dt" sz="half" idx="10"/>
          </p:nvPr>
        </p:nvSpPr>
        <p:spPr/>
        <p:txBody>
          <a:bodyPr/>
          <a:lstStyle/>
          <a:p>
            <a:fld id="{0F72D424-B329-4791-8F54-1CCC55F19454}" type="datetime1">
              <a:rPr lang="sk-SK" smtClean="0"/>
              <a:t>26. 9. 2024</a:t>
            </a:fld>
            <a:endParaRPr lang="en-US" dirty="0"/>
          </a:p>
        </p:txBody>
      </p:sp>
      <p:sp>
        <p:nvSpPr>
          <p:cNvPr id="6" name="Slide Number Placeholder 5">
            <a:extLst>
              <a:ext uri="{FF2B5EF4-FFF2-40B4-BE49-F238E27FC236}">
                <a16:creationId xmlns:a16="http://schemas.microsoft.com/office/drawing/2014/main" id="{103B17AC-FAA5-954D-0C44-E7C4F7C8AB57}"/>
              </a:ext>
            </a:extLst>
          </p:cNvPr>
          <p:cNvSpPr>
            <a:spLocks noGrp="1"/>
          </p:cNvSpPr>
          <p:nvPr>
            <p:ph type="sldNum" sz="quarter" idx="12"/>
          </p:nvPr>
        </p:nvSpPr>
        <p:spPr/>
        <p:txBody>
          <a:bodyPr/>
          <a:lstStyle/>
          <a:p>
            <a:fld id="{629637A9-119A-49DA-BD12-AAC58B377D80}" type="slidenum">
              <a:rPr lang="en-US" smtClean="0"/>
              <a:t>16</a:t>
            </a:fld>
            <a:endParaRPr lang="en-US" dirty="0"/>
          </a:p>
        </p:txBody>
      </p:sp>
      <p:sp>
        <p:nvSpPr>
          <p:cNvPr id="39" name="TextBox 38">
            <a:extLst>
              <a:ext uri="{FF2B5EF4-FFF2-40B4-BE49-F238E27FC236}">
                <a16:creationId xmlns:a16="http://schemas.microsoft.com/office/drawing/2014/main" id="{05DA382A-BCF5-7D64-6798-B0909F63DB28}"/>
              </a:ext>
            </a:extLst>
          </p:cNvPr>
          <p:cNvSpPr txBox="1"/>
          <p:nvPr/>
        </p:nvSpPr>
        <p:spPr>
          <a:xfrm>
            <a:off x="5638056" y="2972915"/>
            <a:ext cx="65" cy="276999"/>
          </a:xfrm>
          <a:prstGeom prst="rect">
            <a:avLst/>
          </a:prstGeom>
          <a:noFill/>
        </p:spPr>
        <p:txBody>
          <a:bodyPr wrap="square" lIns="0" tIns="0" rIns="0" bIns="0" rtlCol="0">
            <a:spAutoFit/>
          </a:bodyPr>
          <a:lstStyle/>
          <a:p>
            <a:endParaRPr lang="sk-SK" dirty="0"/>
          </a:p>
        </p:txBody>
      </p:sp>
      <p:pic>
        <p:nvPicPr>
          <p:cNvPr id="1026" name="Picture 2">
            <a:extLst>
              <a:ext uri="{FF2B5EF4-FFF2-40B4-BE49-F238E27FC236}">
                <a16:creationId xmlns:a16="http://schemas.microsoft.com/office/drawing/2014/main" id="{EC859B83-CEC4-A7B8-F7AF-322BA6E45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855" y="2172937"/>
            <a:ext cx="7001607" cy="17504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ED74419C-D2FA-99D6-910F-442CBC6EFB90}"/>
              </a:ext>
            </a:extLst>
          </p:cNvPr>
          <p:cNvSpPr/>
          <p:nvPr/>
        </p:nvSpPr>
        <p:spPr>
          <a:xfrm>
            <a:off x="9646200"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4. Cross-Correlation</a:t>
            </a:r>
            <a:endParaRPr lang="sk-SK" sz="1600" dirty="0"/>
          </a:p>
        </p:txBody>
      </p:sp>
      <p:sp>
        <p:nvSpPr>
          <p:cNvPr id="19" name="Rectangle: Rounded Corners 18">
            <a:extLst>
              <a:ext uri="{FF2B5EF4-FFF2-40B4-BE49-F238E27FC236}">
                <a16:creationId xmlns:a16="http://schemas.microsoft.com/office/drawing/2014/main" id="{BB5FE835-FB5E-43A5-44F3-0E8C616CB9E1}"/>
              </a:ext>
            </a:extLst>
          </p:cNvPr>
          <p:cNvSpPr/>
          <p:nvPr/>
        </p:nvSpPr>
        <p:spPr>
          <a:xfrm>
            <a:off x="6512334"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3. </a:t>
            </a:r>
            <a:r>
              <a:rPr lang="en-US" sz="1600" dirty="0" err="1"/>
              <a:t>MaBoSS</a:t>
            </a:r>
            <a:endParaRPr lang="sk-SK" sz="1600" dirty="0"/>
          </a:p>
        </p:txBody>
      </p:sp>
      <p:sp>
        <p:nvSpPr>
          <p:cNvPr id="20" name="Rectangle: Rounded Corners 19">
            <a:extLst>
              <a:ext uri="{FF2B5EF4-FFF2-40B4-BE49-F238E27FC236}">
                <a16:creationId xmlns:a16="http://schemas.microsoft.com/office/drawing/2014/main" id="{E880513E-F23F-1D74-3D84-1F3EB694869A}"/>
              </a:ext>
            </a:extLst>
          </p:cNvPr>
          <p:cNvSpPr/>
          <p:nvPr/>
        </p:nvSpPr>
        <p:spPr>
          <a:xfrm>
            <a:off x="501542" y="35661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 </a:t>
            </a:r>
            <a:r>
              <a:rPr lang="en-US" sz="1600" dirty="0" err="1"/>
              <a:t>Mahalanobis</a:t>
            </a:r>
            <a:br>
              <a:rPr lang="en-US" sz="1600" dirty="0"/>
            </a:br>
            <a:r>
              <a:rPr lang="en-US" sz="1600" dirty="0"/>
              <a:t>clustering</a:t>
            </a:r>
            <a:endParaRPr lang="sk-SK" sz="1600" dirty="0"/>
          </a:p>
        </p:txBody>
      </p:sp>
      <p:sp>
        <p:nvSpPr>
          <p:cNvPr id="21" name="Rectangle: Rounded Corners 20">
            <a:extLst>
              <a:ext uri="{FF2B5EF4-FFF2-40B4-BE49-F238E27FC236}">
                <a16:creationId xmlns:a16="http://schemas.microsoft.com/office/drawing/2014/main" id="{EDAC7892-AF7D-D77C-B040-38F3DC3D11D3}"/>
              </a:ext>
            </a:extLst>
          </p:cNvPr>
          <p:cNvSpPr/>
          <p:nvPr/>
        </p:nvSpPr>
        <p:spPr>
          <a:xfrm>
            <a:off x="3378468"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2. </a:t>
            </a:r>
            <a:r>
              <a:rPr lang="en-US" sz="1600" dirty="0" err="1"/>
              <a:t>EmbedSOM</a:t>
            </a:r>
            <a:endParaRPr lang="sk-SK" sz="1600" dirty="0"/>
          </a:p>
        </p:txBody>
      </p:sp>
      <p:sp>
        <p:nvSpPr>
          <p:cNvPr id="7" name="TextBox 6">
            <a:extLst>
              <a:ext uri="{FF2B5EF4-FFF2-40B4-BE49-F238E27FC236}">
                <a16:creationId xmlns:a16="http://schemas.microsoft.com/office/drawing/2014/main" id="{17AAFACF-064D-521C-073F-5D81E0E684BF}"/>
              </a:ext>
            </a:extLst>
          </p:cNvPr>
          <p:cNvSpPr txBox="1"/>
          <p:nvPr/>
        </p:nvSpPr>
        <p:spPr>
          <a:xfrm>
            <a:off x="129929" y="4401495"/>
            <a:ext cx="11016253" cy="523220"/>
          </a:xfrm>
          <a:prstGeom prst="rect">
            <a:avLst/>
          </a:prstGeom>
          <a:noFill/>
        </p:spPr>
        <p:txBody>
          <a:bodyPr wrap="square">
            <a:spAutoFit/>
          </a:bodyPr>
          <a:lstStyle/>
          <a:p>
            <a:pPr algn="l"/>
            <a:r>
              <a:rPr lang="sk-SK" sz="1400" b="0" i="0" u="none" strike="noStrike" baseline="0" dirty="0">
                <a:solidFill>
                  <a:schemeClr val="tx2"/>
                </a:solidFill>
                <a:latin typeface="LibertinusSerif-Regular"/>
              </a:rPr>
              <a:t>Adam Šmelko et al. “GPU-Accelerated Mahalanobis-Average Hierarchical </a:t>
            </a:r>
            <a:r>
              <a:rPr lang="en-US" sz="1400" b="0" i="0" u="none" strike="noStrike" baseline="0" dirty="0">
                <a:solidFill>
                  <a:schemeClr val="tx2"/>
                </a:solidFill>
                <a:latin typeface="LibertinusSerif-Regular"/>
              </a:rPr>
              <a:t>Clustering Analysis”</a:t>
            </a:r>
            <a:endParaRPr lang="sk-SK" sz="1400" b="0" i="0" u="none" strike="noStrike" baseline="0" dirty="0">
              <a:solidFill>
                <a:schemeClr val="tx2"/>
              </a:solidFill>
              <a:latin typeface="LibertinusSerif-Regular"/>
            </a:endParaRPr>
          </a:p>
          <a:p>
            <a:pPr algn="l"/>
            <a:r>
              <a:rPr lang="en-US" sz="1400" b="0" i="1" u="none" strike="noStrike" baseline="0" dirty="0">
                <a:solidFill>
                  <a:schemeClr val="tx2"/>
                </a:solidFill>
                <a:latin typeface="LibertinusSerif-Italic"/>
              </a:rPr>
              <a:t>European Conference on Parallel Processing</a:t>
            </a:r>
            <a:r>
              <a:rPr lang="en-US" sz="1400" b="0" i="0" u="none" strike="noStrike" baseline="0" dirty="0">
                <a:solidFill>
                  <a:schemeClr val="tx2"/>
                </a:solidFill>
                <a:latin typeface="LibertinusSerif-Regular"/>
              </a:rPr>
              <a:t>.</a:t>
            </a:r>
            <a:r>
              <a:rPr lang="sk-SK" sz="1400" b="0" i="0" u="none" strike="noStrike" baseline="0" dirty="0">
                <a:solidFill>
                  <a:schemeClr val="tx2"/>
                </a:solidFill>
                <a:latin typeface="LibertinusSerif-Regular"/>
              </a:rPr>
              <a:t> Springer. 2021</a:t>
            </a:r>
            <a:endParaRPr lang="sk-SK" sz="1400" dirty="0">
              <a:solidFill>
                <a:schemeClr val="tx2"/>
              </a:solidFill>
            </a:endParaRPr>
          </a:p>
        </p:txBody>
      </p:sp>
    </p:spTree>
    <p:extLst>
      <p:ext uri="{BB962C8B-B14F-4D97-AF65-F5344CB8AC3E}">
        <p14:creationId xmlns:p14="http://schemas.microsoft.com/office/powerpoint/2010/main" val="1952573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E5288F-0231-AEB7-6FAF-5AF8F3BADB32}"/>
              </a:ext>
            </a:extLst>
          </p:cNvPr>
          <p:cNvSpPr>
            <a:spLocks noGrp="1"/>
          </p:cNvSpPr>
          <p:nvPr>
            <p:ph type="title"/>
          </p:nvPr>
        </p:nvSpPr>
        <p:spPr/>
        <p:txBody>
          <a:bodyPr/>
          <a:lstStyle/>
          <a:p>
            <a:r>
              <a:rPr lang="en-US" dirty="0"/>
              <a:t>Results of porting scientific algorithms to GPUs</a:t>
            </a:r>
            <a:endParaRPr lang="sk-SK" dirty="0"/>
          </a:p>
        </p:txBody>
      </p:sp>
      <p:sp>
        <p:nvSpPr>
          <p:cNvPr id="13" name="Text Placeholder 12">
            <a:extLst>
              <a:ext uri="{FF2B5EF4-FFF2-40B4-BE49-F238E27FC236}">
                <a16:creationId xmlns:a16="http://schemas.microsoft.com/office/drawing/2014/main" id="{E0D5955D-F5FE-E5B3-25F6-E76B2F036DA3}"/>
              </a:ext>
            </a:extLst>
          </p:cNvPr>
          <p:cNvSpPr>
            <a:spLocks noGrp="1"/>
          </p:cNvSpPr>
          <p:nvPr>
            <p:ph type="body" sz="half" idx="2"/>
          </p:nvPr>
        </p:nvSpPr>
        <p:spPr/>
        <p:txBody>
          <a:bodyPr/>
          <a:lstStyle/>
          <a:p>
            <a:r>
              <a:rPr lang="en-US" dirty="0"/>
              <a:t>Contributions 1-4</a:t>
            </a:r>
            <a:endParaRPr lang="sk-SK" dirty="0"/>
          </a:p>
        </p:txBody>
      </p:sp>
      <p:sp>
        <p:nvSpPr>
          <p:cNvPr id="4" name="Date Placeholder 3">
            <a:extLst>
              <a:ext uri="{FF2B5EF4-FFF2-40B4-BE49-F238E27FC236}">
                <a16:creationId xmlns:a16="http://schemas.microsoft.com/office/drawing/2014/main" id="{D62E3B05-0723-CB37-C384-D07C4A05A00E}"/>
              </a:ext>
            </a:extLst>
          </p:cNvPr>
          <p:cNvSpPr>
            <a:spLocks noGrp="1"/>
          </p:cNvSpPr>
          <p:nvPr>
            <p:ph type="dt" sz="half" idx="10"/>
          </p:nvPr>
        </p:nvSpPr>
        <p:spPr/>
        <p:txBody>
          <a:bodyPr/>
          <a:lstStyle/>
          <a:p>
            <a:fld id="{0A1E4999-27C0-4FE9-BC1F-DABD71C69BCB}" type="datetime1">
              <a:rPr lang="sk-SK" smtClean="0"/>
              <a:t>26. 9. 2024</a:t>
            </a:fld>
            <a:endParaRPr lang="en-US" dirty="0"/>
          </a:p>
        </p:txBody>
      </p:sp>
      <p:sp>
        <p:nvSpPr>
          <p:cNvPr id="6" name="Slide Number Placeholder 5">
            <a:extLst>
              <a:ext uri="{FF2B5EF4-FFF2-40B4-BE49-F238E27FC236}">
                <a16:creationId xmlns:a16="http://schemas.microsoft.com/office/drawing/2014/main" id="{103B17AC-FAA5-954D-0C44-E7C4F7C8AB57}"/>
              </a:ext>
            </a:extLst>
          </p:cNvPr>
          <p:cNvSpPr>
            <a:spLocks noGrp="1"/>
          </p:cNvSpPr>
          <p:nvPr>
            <p:ph type="sldNum" sz="quarter" idx="12"/>
          </p:nvPr>
        </p:nvSpPr>
        <p:spPr/>
        <p:txBody>
          <a:bodyPr/>
          <a:lstStyle/>
          <a:p>
            <a:fld id="{629637A9-119A-49DA-BD12-AAC58B377D80}" type="slidenum">
              <a:rPr lang="en-US" smtClean="0"/>
              <a:t>17</a:t>
            </a:fld>
            <a:endParaRPr lang="en-US" dirty="0"/>
          </a:p>
        </p:txBody>
      </p:sp>
      <p:sp>
        <p:nvSpPr>
          <p:cNvPr id="39" name="TextBox 38">
            <a:extLst>
              <a:ext uri="{FF2B5EF4-FFF2-40B4-BE49-F238E27FC236}">
                <a16:creationId xmlns:a16="http://schemas.microsoft.com/office/drawing/2014/main" id="{05DA382A-BCF5-7D64-6798-B0909F63DB28}"/>
              </a:ext>
            </a:extLst>
          </p:cNvPr>
          <p:cNvSpPr txBox="1"/>
          <p:nvPr/>
        </p:nvSpPr>
        <p:spPr>
          <a:xfrm>
            <a:off x="5638056" y="2972915"/>
            <a:ext cx="65" cy="276999"/>
          </a:xfrm>
          <a:prstGeom prst="rect">
            <a:avLst/>
          </a:prstGeom>
          <a:noFill/>
        </p:spPr>
        <p:txBody>
          <a:bodyPr wrap="square" lIns="0" tIns="0" rIns="0" bIns="0" rtlCol="0">
            <a:spAutoFit/>
          </a:bodyPr>
          <a:lstStyle/>
          <a:p>
            <a:endParaRPr lang="sk-SK" dirty="0"/>
          </a:p>
        </p:txBody>
      </p:sp>
      <p:pic>
        <p:nvPicPr>
          <p:cNvPr id="10" name="Picture 9">
            <a:extLst>
              <a:ext uri="{FF2B5EF4-FFF2-40B4-BE49-F238E27FC236}">
                <a16:creationId xmlns:a16="http://schemas.microsoft.com/office/drawing/2014/main" id="{D2E9AE97-A14C-D363-A7FB-288362BDEDB9}"/>
              </a:ext>
            </a:extLst>
          </p:cNvPr>
          <p:cNvPicPr>
            <a:picLocks noChangeAspect="1"/>
          </p:cNvPicPr>
          <p:nvPr/>
        </p:nvPicPr>
        <p:blipFill>
          <a:blip r:embed="rId3"/>
          <a:stretch>
            <a:fillRect/>
          </a:stretch>
        </p:blipFill>
        <p:spPr>
          <a:xfrm>
            <a:off x="551400" y="1433234"/>
            <a:ext cx="4557602" cy="2723409"/>
          </a:xfrm>
          <a:prstGeom prst="rect">
            <a:avLst/>
          </a:prstGeom>
          <a:ln>
            <a:solidFill>
              <a:schemeClr val="tx1"/>
            </a:solidFill>
          </a:ln>
        </p:spPr>
      </p:pic>
      <p:pic>
        <p:nvPicPr>
          <p:cNvPr id="2050" name="Picture 2" descr="screenshot">
            <a:extLst>
              <a:ext uri="{FF2B5EF4-FFF2-40B4-BE49-F238E27FC236}">
                <a16:creationId xmlns:a16="http://schemas.microsoft.com/office/drawing/2014/main" id="{AA0BF482-61E7-9E5F-0005-CABAC8C879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892" y="1194574"/>
            <a:ext cx="5335415" cy="32399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62ACD03C-C1FB-9C36-1351-8F70BA10E21B}"/>
              </a:ext>
            </a:extLst>
          </p:cNvPr>
          <p:cNvSpPr/>
          <p:nvPr/>
        </p:nvSpPr>
        <p:spPr>
          <a:xfrm>
            <a:off x="9646200"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4. Cross-Correlation</a:t>
            </a:r>
            <a:endParaRPr lang="sk-SK" sz="1600" dirty="0"/>
          </a:p>
        </p:txBody>
      </p:sp>
      <p:sp>
        <p:nvSpPr>
          <p:cNvPr id="28" name="Rectangle: Rounded Corners 27">
            <a:extLst>
              <a:ext uri="{FF2B5EF4-FFF2-40B4-BE49-F238E27FC236}">
                <a16:creationId xmlns:a16="http://schemas.microsoft.com/office/drawing/2014/main" id="{A149FC5B-AB66-D8B8-17BE-9E79959D4298}"/>
              </a:ext>
            </a:extLst>
          </p:cNvPr>
          <p:cNvSpPr/>
          <p:nvPr/>
        </p:nvSpPr>
        <p:spPr>
          <a:xfrm>
            <a:off x="6512334"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3. </a:t>
            </a:r>
            <a:r>
              <a:rPr lang="en-US" sz="1600" dirty="0" err="1"/>
              <a:t>MaBoSS</a:t>
            </a:r>
            <a:endParaRPr lang="sk-SK" sz="1600" dirty="0"/>
          </a:p>
        </p:txBody>
      </p:sp>
      <p:sp>
        <p:nvSpPr>
          <p:cNvPr id="29" name="Rectangle: Rounded Corners 28">
            <a:extLst>
              <a:ext uri="{FF2B5EF4-FFF2-40B4-BE49-F238E27FC236}">
                <a16:creationId xmlns:a16="http://schemas.microsoft.com/office/drawing/2014/main" id="{47B1FF98-567F-9530-3DFD-AA8DBB7A83F8}"/>
              </a:ext>
            </a:extLst>
          </p:cNvPr>
          <p:cNvSpPr/>
          <p:nvPr/>
        </p:nvSpPr>
        <p:spPr>
          <a:xfrm>
            <a:off x="501542"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1. </a:t>
            </a:r>
            <a:r>
              <a:rPr lang="en-US" sz="1600" dirty="0" err="1"/>
              <a:t>Mahalanobis</a:t>
            </a:r>
            <a:br>
              <a:rPr lang="en-US" sz="1600" dirty="0"/>
            </a:br>
            <a:r>
              <a:rPr lang="en-US" sz="1600" dirty="0"/>
              <a:t>clustering</a:t>
            </a:r>
            <a:endParaRPr lang="sk-SK" sz="1600" dirty="0"/>
          </a:p>
        </p:txBody>
      </p:sp>
      <p:sp>
        <p:nvSpPr>
          <p:cNvPr id="30" name="Rectangle: Rounded Corners 29">
            <a:extLst>
              <a:ext uri="{FF2B5EF4-FFF2-40B4-BE49-F238E27FC236}">
                <a16:creationId xmlns:a16="http://schemas.microsoft.com/office/drawing/2014/main" id="{09CC4FB3-3A6A-6C1C-45BC-71652131F3B4}"/>
              </a:ext>
            </a:extLst>
          </p:cNvPr>
          <p:cNvSpPr/>
          <p:nvPr/>
        </p:nvSpPr>
        <p:spPr>
          <a:xfrm>
            <a:off x="3378468" y="35661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2. </a:t>
            </a:r>
            <a:r>
              <a:rPr lang="en-US" sz="1600" dirty="0" err="1"/>
              <a:t>EmbedSOM</a:t>
            </a:r>
            <a:endParaRPr lang="sk-SK" sz="1600" dirty="0"/>
          </a:p>
        </p:txBody>
      </p:sp>
      <p:sp>
        <p:nvSpPr>
          <p:cNvPr id="2" name="TextBox 1">
            <a:extLst>
              <a:ext uri="{FF2B5EF4-FFF2-40B4-BE49-F238E27FC236}">
                <a16:creationId xmlns:a16="http://schemas.microsoft.com/office/drawing/2014/main" id="{99E7D48A-475D-5F5B-233E-825E0729ACB2}"/>
              </a:ext>
            </a:extLst>
          </p:cNvPr>
          <p:cNvSpPr txBox="1"/>
          <p:nvPr/>
        </p:nvSpPr>
        <p:spPr>
          <a:xfrm>
            <a:off x="129929" y="4402229"/>
            <a:ext cx="11016253" cy="523220"/>
          </a:xfrm>
          <a:prstGeom prst="rect">
            <a:avLst/>
          </a:prstGeom>
          <a:noFill/>
        </p:spPr>
        <p:txBody>
          <a:bodyPr wrap="square">
            <a:spAutoFit/>
          </a:bodyPr>
          <a:lstStyle/>
          <a:p>
            <a:pPr algn="l"/>
            <a:r>
              <a:rPr lang="en-US" sz="1400" b="0" i="0" u="none" strike="noStrike" baseline="0" dirty="0">
                <a:solidFill>
                  <a:schemeClr val="tx2"/>
                </a:solidFill>
                <a:latin typeface="LibertinusSerif-Regular"/>
              </a:rPr>
              <a:t>Adam Šmelko et al. “GPU-acceleration of neighborhood-based dimensionality</a:t>
            </a:r>
            <a:r>
              <a:rPr lang="sk-SK" sz="1400" b="0" i="0" u="none" strike="noStrike" baseline="0" dirty="0">
                <a:solidFill>
                  <a:schemeClr val="tx2"/>
                </a:solidFill>
                <a:latin typeface="LibertinusSerif-Regular"/>
              </a:rPr>
              <a:t> </a:t>
            </a:r>
            <a:r>
              <a:rPr lang="en-US" sz="1400" b="0" i="0" u="none" strike="noStrike" baseline="0" dirty="0">
                <a:solidFill>
                  <a:schemeClr val="tx2"/>
                </a:solidFill>
                <a:latin typeface="LibertinusSerif-Regular"/>
              </a:rPr>
              <a:t>reduction algorithm </a:t>
            </a:r>
            <a:r>
              <a:rPr lang="en-US" sz="1400" b="0" i="0" u="none" strike="noStrike" baseline="0" dirty="0" err="1">
                <a:solidFill>
                  <a:schemeClr val="tx2"/>
                </a:solidFill>
                <a:latin typeface="LibertinusSerif-Regular"/>
              </a:rPr>
              <a:t>EmbedSOM</a:t>
            </a:r>
            <a:r>
              <a:rPr lang="en-US" sz="1400" b="0" i="0" u="none" strike="noStrike" baseline="0" dirty="0">
                <a:solidFill>
                  <a:schemeClr val="tx2"/>
                </a:solidFill>
                <a:latin typeface="LibertinusSerif-Regular"/>
              </a:rPr>
              <a:t>”</a:t>
            </a:r>
            <a:endParaRPr lang="sk-SK" sz="1400" b="0" i="0" u="none" strike="noStrike" baseline="0" dirty="0">
              <a:solidFill>
                <a:schemeClr val="tx2"/>
              </a:solidFill>
              <a:latin typeface="LibertinusSerif-Regular"/>
            </a:endParaRPr>
          </a:p>
          <a:p>
            <a:pPr algn="l"/>
            <a:r>
              <a:rPr lang="en-US" sz="1400" b="0" i="1" u="none" strike="noStrike" baseline="0" dirty="0">
                <a:solidFill>
                  <a:schemeClr val="tx2"/>
                </a:solidFill>
                <a:latin typeface="LibertinusSerif-Italic"/>
              </a:rPr>
              <a:t>16th Workshop on General Purpose Processing Using GPU</a:t>
            </a:r>
            <a:r>
              <a:rPr lang="en-US" sz="1400" b="0" i="0" u="none" strike="noStrike" baseline="0" dirty="0">
                <a:solidFill>
                  <a:schemeClr val="tx2"/>
                </a:solidFill>
                <a:latin typeface="LibertinusSerif-Regular"/>
              </a:rPr>
              <a:t>. Association for Computing Machinery, 2024</a:t>
            </a:r>
            <a:endParaRPr lang="sk-SK" sz="1100" dirty="0">
              <a:solidFill>
                <a:schemeClr val="tx2"/>
              </a:solidFill>
            </a:endParaRPr>
          </a:p>
        </p:txBody>
      </p:sp>
    </p:spTree>
    <p:extLst>
      <p:ext uri="{BB962C8B-B14F-4D97-AF65-F5344CB8AC3E}">
        <p14:creationId xmlns:p14="http://schemas.microsoft.com/office/powerpoint/2010/main" val="1792202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E5288F-0231-AEB7-6FAF-5AF8F3BADB32}"/>
              </a:ext>
            </a:extLst>
          </p:cNvPr>
          <p:cNvSpPr>
            <a:spLocks noGrp="1"/>
          </p:cNvSpPr>
          <p:nvPr>
            <p:ph type="title"/>
          </p:nvPr>
        </p:nvSpPr>
        <p:spPr/>
        <p:txBody>
          <a:bodyPr/>
          <a:lstStyle/>
          <a:p>
            <a:r>
              <a:rPr lang="en-US" dirty="0"/>
              <a:t>Results of porting scientific algorithms to GPUs</a:t>
            </a:r>
            <a:endParaRPr lang="sk-SK" dirty="0"/>
          </a:p>
        </p:txBody>
      </p:sp>
      <p:sp>
        <p:nvSpPr>
          <p:cNvPr id="13" name="Text Placeholder 12">
            <a:extLst>
              <a:ext uri="{FF2B5EF4-FFF2-40B4-BE49-F238E27FC236}">
                <a16:creationId xmlns:a16="http://schemas.microsoft.com/office/drawing/2014/main" id="{E0D5955D-F5FE-E5B3-25F6-E76B2F036DA3}"/>
              </a:ext>
            </a:extLst>
          </p:cNvPr>
          <p:cNvSpPr>
            <a:spLocks noGrp="1"/>
          </p:cNvSpPr>
          <p:nvPr>
            <p:ph type="body" sz="half" idx="2"/>
          </p:nvPr>
        </p:nvSpPr>
        <p:spPr/>
        <p:txBody>
          <a:bodyPr/>
          <a:lstStyle/>
          <a:p>
            <a:r>
              <a:rPr lang="en-US" dirty="0"/>
              <a:t>Contributions 1-4</a:t>
            </a:r>
            <a:endParaRPr lang="sk-SK" dirty="0"/>
          </a:p>
        </p:txBody>
      </p:sp>
      <p:sp>
        <p:nvSpPr>
          <p:cNvPr id="4" name="Date Placeholder 3">
            <a:extLst>
              <a:ext uri="{FF2B5EF4-FFF2-40B4-BE49-F238E27FC236}">
                <a16:creationId xmlns:a16="http://schemas.microsoft.com/office/drawing/2014/main" id="{D62E3B05-0723-CB37-C384-D07C4A05A00E}"/>
              </a:ext>
            </a:extLst>
          </p:cNvPr>
          <p:cNvSpPr>
            <a:spLocks noGrp="1"/>
          </p:cNvSpPr>
          <p:nvPr>
            <p:ph type="dt" sz="half" idx="10"/>
          </p:nvPr>
        </p:nvSpPr>
        <p:spPr/>
        <p:txBody>
          <a:bodyPr/>
          <a:lstStyle/>
          <a:p>
            <a:fld id="{F13EBF63-B460-4F0A-8D54-F35B78526A37}" type="datetime1">
              <a:rPr lang="sk-SK" smtClean="0"/>
              <a:t>26. 9. 2024</a:t>
            </a:fld>
            <a:endParaRPr lang="en-US" dirty="0"/>
          </a:p>
        </p:txBody>
      </p:sp>
      <p:sp>
        <p:nvSpPr>
          <p:cNvPr id="6" name="Slide Number Placeholder 5">
            <a:extLst>
              <a:ext uri="{FF2B5EF4-FFF2-40B4-BE49-F238E27FC236}">
                <a16:creationId xmlns:a16="http://schemas.microsoft.com/office/drawing/2014/main" id="{103B17AC-FAA5-954D-0C44-E7C4F7C8AB57}"/>
              </a:ext>
            </a:extLst>
          </p:cNvPr>
          <p:cNvSpPr>
            <a:spLocks noGrp="1"/>
          </p:cNvSpPr>
          <p:nvPr>
            <p:ph type="sldNum" sz="quarter" idx="12"/>
          </p:nvPr>
        </p:nvSpPr>
        <p:spPr/>
        <p:txBody>
          <a:bodyPr/>
          <a:lstStyle/>
          <a:p>
            <a:fld id="{629637A9-119A-49DA-BD12-AAC58B377D80}" type="slidenum">
              <a:rPr lang="en-US" smtClean="0"/>
              <a:t>18</a:t>
            </a:fld>
            <a:endParaRPr lang="en-US" dirty="0"/>
          </a:p>
        </p:txBody>
      </p:sp>
      <p:sp>
        <p:nvSpPr>
          <p:cNvPr id="39" name="TextBox 38">
            <a:extLst>
              <a:ext uri="{FF2B5EF4-FFF2-40B4-BE49-F238E27FC236}">
                <a16:creationId xmlns:a16="http://schemas.microsoft.com/office/drawing/2014/main" id="{05DA382A-BCF5-7D64-6798-B0909F63DB28}"/>
              </a:ext>
            </a:extLst>
          </p:cNvPr>
          <p:cNvSpPr txBox="1"/>
          <p:nvPr/>
        </p:nvSpPr>
        <p:spPr>
          <a:xfrm>
            <a:off x="5638056" y="2972915"/>
            <a:ext cx="65" cy="276999"/>
          </a:xfrm>
          <a:prstGeom prst="rect">
            <a:avLst/>
          </a:prstGeom>
          <a:noFill/>
        </p:spPr>
        <p:txBody>
          <a:bodyPr wrap="square" lIns="0" tIns="0" rIns="0" bIns="0" rtlCol="0">
            <a:spAutoFit/>
          </a:bodyPr>
          <a:lstStyle/>
          <a:p>
            <a:endParaRPr lang="sk-SK" dirty="0"/>
          </a:p>
        </p:txBody>
      </p:sp>
      <p:pic>
        <p:nvPicPr>
          <p:cNvPr id="3074" name="Picture 2">
            <a:extLst>
              <a:ext uri="{FF2B5EF4-FFF2-40B4-BE49-F238E27FC236}">
                <a16:creationId xmlns:a16="http://schemas.microsoft.com/office/drawing/2014/main" id="{FDD0CB09-8E89-2368-A350-22CAE1D42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310" y="1081254"/>
            <a:ext cx="7795098" cy="32510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6091E7C8-231B-4370-ECE0-B42E79F4606E}"/>
              </a:ext>
            </a:extLst>
          </p:cNvPr>
          <p:cNvSpPr/>
          <p:nvPr/>
        </p:nvSpPr>
        <p:spPr>
          <a:xfrm>
            <a:off x="9646200"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4. Cross-Correlation</a:t>
            </a:r>
            <a:endParaRPr lang="sk-SK" sz="1600" dirty="0"/>
          </a:p>
        </p:txBody>
      </p:sp>
      <p:sp>
        <p:nvSpPr>
          <p:cNvPr id="19" name="Rectangle: Rounded Corners 18">
            <a:extLst>
              <a:ext uri="{FF2B5EF4-FFF2-40B4-BE49-F238E27FC236}">
                <a16:creationId xmlns:a16="http://schemas.microsoft.com/office/drawing/2014/main" id="{A9127366-5782-83D6-BC36-81C332170A94}"/>
              </a:ext>
            </a:extLst>
          </p:cNvPr>
          <p:cNvSpPr/>
          <p:nvPr/>
        </p:nvSpPr>
        <p:spPr>
          <a:xfrm>
            <a:off x="6512334" y="35661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3. </a:t>
            </a:r>
            <a:r>
              <a:rPr lang="en-US" sz="1600" dirty="0" err="1"/>
              <a:t>MaBoSS</a:t>
            </a:r>
            <a:endParaRPr lang="sk-SK" sz="1600" dirty="0"/>
          </a:p>
        </p:txBody>
      </p:sp>
      <p:sp>
        <p:nvSpPr>
          <p:cNvPr id="20" name="Rectangle: Rounded Corners 19">
            <a:extLst>
              <a:ext uri="{FF2B5EF4-FFF2-40B4-BE49-F238E27FC236}">
                <a16:creationId xmlns:a16="http://schemas.microsoft.com/office/drawing/2014/main" id="{5943C1FA-CB46-F4C4-DE94-507B7D2FBEE5}"/>
              </a:ext>
            </a:extLst>
          </p:cNvPr>
          <p:cNvSpPr/>
          <p:nvPr/>
        </p:nvSpPr>
        <p:spPr>
          <a:xfrm>
            <a:off x="501542"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1. </a:t>
            </a:r>
            <a:r>
              <a:rPr lang="en-US" sz="1600" dirty="0" err="1"/>
              <a:t>Mahalanobis</a:t>
            </a:r>
            <a:br>
              <a:rPr lang="en-US" sz="1600" dirty="0"/>
            </a:br>
            <a:r>
              <a:rPr lang="en-US" sz="1600" dirty="0"/>
              <a:t>clustering</a:t>
            </a:r>
            <a:endParaRPr lang="sk-SK" sz="1600" dirty="0"/>
          </a:p>
        </p:txBody>
      </p:sp>
      <p:sp>
        <p:nvSpPr>
          <p:cNvPr id="21" name="Rectangle: Rounded Corners 20">
            <a:extLst>
              <a:ext uri="{FF2B5EF4-FFF2-40B4-BE49-F238E27FC236}">
                <a16:creationId xmlns:a16="http://schemas.microsoft.com/office/drawing/2014/main" id="{2DB55C8A-39EB-1A98-490D-A40F49ACBA7F}"/>
              </a:ext>
            </a:extLst>
          </p:cNvPr>
          <p:cNvSpPr/>
          <p:nvPr/>
        </p:nvSpPr>
        <p:spPr>
          <a:xfrm>
            <a:off x="3378468"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2. </a:t>
            </a:r>
            <a:r>
              <a:rPr lang="en-US" sz="1600" dirty="0" err="1"/>
              <a:t>EmbedSOM</a:t>
            </a:r>
            <a:endParaRPr lang="sk-SK" sz="1600" dirty="0"/>
          </a:p>
        </p:txBody>
      </p:sp>
      <p:sp>
        <p:nvSpPr>
          <p:cNvPr id="7" name="TextBox 6">
            <a:extLst>
              <a:ext uri="{FF2B5EF4-FFF2-40B4-BE49-F238E27FC236}">
                <a16:creationId xmlns:a16="http://schemas.microsoft.com/office/drawing/2014/main" id="{E4A17A07-F6E6-8BDE-3F07-AE72CE640318}"/>
              </a:ext>
            </a:extLst>
          </p:cNvPr>
          <p:cNvSpPr txBox="1"/>
          <p:nvPr/>
        </p:nvSpPr>
        <p:spPr>
          <a:xfrm>
            <a:off x="134742" y="4396484"/>
            <a:ext cx="12946468" cy="523220"/>
          </a:xfrm>
          <a:prstGeom prst="rect">
            <a:avLst/>
          </a:prstGeom>
          <a:noFill/>
        </p:spPr>
        <p:txBody>
          <a:bodyPr wrap="square">
            <a:spAutoFit/>
          </a:bodyPr>
          <a:lstStyle/>
          <a:p>
            <a:pPr algn="l"/>
            <a:r>
              <a:rPr lang="sk-SK" sz="1400" b="0" i="0" u="none" strike="noStrike" baseline="0" dirty="0">
                <a:solidFill>
                  <a:schemeClr val="tx2"/>
                </a:solidFill>
                <a:latin typeface="LibertinusSerif-Regular"/>
              </a:rPr>
              <a:t>Adam Šmelko et al. “Maboss for HPC environments: implementations of </a:t>
            </a:r>
            <a:r>
              <a:rPr lang="en-US" sz="1400" b="0" i="0" u="none" strike="noStrike" baseline="0" dirty="0">
                <a:solidFill>
                  <a:schemeClr val="tx2"/>
                </a:solidFill>
                <a:latin typeface="LibertinusSerif-Regular"/>
              </a:rPr>
              <a:t>the continuous time Boolean model simulator for large CPU clusters and</a:t>
            </a:r>
            <a:r>
              <a:rPr lang="sk-SK" sz="1400" b="0" i="0" u="none" strike="noStrike" baseline="0" dirty="0">
                <a:solidFill>
                  <a:schemeClr val="tx2"/>
                </a:solidFill>
                <a:latin typeface="LibertinusSerif-Regular"/>
              </a:rPr>
              <a:t> GPU accelerators”</a:t>
            </a:r>
          </a:p>
          <a:p>
            <a:pPr algn="l"/>
            <a:r>
              <a:rPr lang="sk-SK" sz="1400" b="0" i="1" u="none" strike="noStrike" baseline="0" dirty="0">
                <a:solidFill>
                  <a:schemeClr val="tx2"/>
                </a:solidFill>
                <a:latin typeface="LibertinusSerif-Italic"/>
              </a:rPr>
              <a:t>BMC bioinformatics </a:t>
            </a:r>
            <a:r>
              <a:rPr lang="sk-SK" sz="1400" b="1" i="0" u="none" strike="noStrike" baseline="0" dirty="0">
                <a:solidFill>
                  <a:schemeClr val="tx2"/>
                </a:solidFill>
                <a:latin typeface="LibertinusSerif-Bold"/>
              </a:rPr>
              <a:t>25 </a:t>
            </a:r>
            <a:r>
              <a:rPr lang="sk-SK" sz="1400" b="0" i="0" u="none" strike="noStrike" baseline="0" dirty="0">
                <a:solidFill>
                  <a:schemeClr val="tx2"/>
                </a:solidFill>
                <a:latin typeface="LibertinusSerif-Regular"/>
              </a:rPr>
              <a:t>(2024)</a:t>
            </a:r>
            <a:endParaRPr lang="sk-SK" sz="1400" dirty="0">
              <a:solidFill>
                <a:schemeClr val="tx2"/>
              </a:solidFill>
            </a:endParaRPr>
          </a:p>
        </p:txBody>
      </p:sp>
    </p:spTree>
    <p:extLst>
      <p:ext uri="{BB962C8B-B14F-4D97-AF65-F5344CB8AC3E}">
        <p14:creationId xmlns:p14="http://schemas.microsoft.com/office/powerpoint/2010/main" val="3562830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E5288F-0231-AEB7-6FAF-5AF8F3BADB32}"/>
              </a:ext>
            </a:extLst>
          </p:cNvPr>
          <p:cNvSpPr>
            <a:spLocks noGrp="1"/>
          </p:cNvSpPr>
          <p:nvPr>
            <p:ph type="title"/>
          </p:nvPr>
        </p:nvSpPr>
        <p:spPr/>
        <p:txBody>
          <a:bodyPr/>
          <a:lstStyle/>
          <a:p>
            <a:r>
              <a:rPr lang="en-US" dirty="0"/>
              <a:t>Results of porting scientific algorithms to GPUs</a:t>
            </a:r>
            <a:endParaRPr lang="sk-SK" dirty="0"/>
          </a:p>
        </p:txBody>
      </p:sp>
      <p:sp>
        <p:nvSpPr>
          <p:cNvPr id="13" name="Text Placeholder 12">
            <a:extLst>
              <a:ext uri="{FF2B5EF4-FFF2-40B4-BE49-F238E27FC236}">
                <a16:creationId xmlns:a16="http://schemas.microsoft.com/office/drawing/2014/main" id="{E0D5955D-F5FE-E5B3-25F6-E76B2F036DA3}"/>
              </a:ext>
            </a:extLst>
          </p:cNvPr>
          <p:cNvSpPr>
            <a:spLocks noGrp="1"/>
          </p:cNvSpPr>
          <p:nvPr>
            <p:ph type="body" sz="half" idx="2"/>
          </p:nvPr>
        </p:nvSpPr>
        <p:spPr/>
        <p:txBody>
          <a:bodyPr/>
          <a:lstStyle/>
          <a:p>
            <a:r>
              <a:rPr lang="en-US" dirty="0"/>
              <a:t>Contributions 1-4</a:t>
            </a:r>
            <a:endParaRPr lang="sk-SK" dirty="0"/>
          </a:p>
        </p:txBody>
      </p:sp>
      <p:sp>
        <p:nvSpPr>
          <p:cNvPr id="4" name="Date Placeholder 3">
            <a:extLst>
              <a:ext uri="{FF2B5EF4-FFF2-40B4-BE49-F238E27FC236}">
                <a16:creationId xmlns:a16="http://schemas.microsoft.com/office/drawing/2014/main" id="{D62E3B05-0723-CB37-C384-D07C4A05A00E}"/>
              </a:ext>
            </a:extLst>
          </p:cNvPr>
          <p:cNvSpPr>
            <a:spLocks noGrp="1"/>
          </p:cNvSpPr>
          <p:nvPr>
            <p:ph type="dt" sz="half" idx="10"/>
          </p:nvPr>
        </p:nvSpPr>
        <p:spPr/>
        <p:txBody>
          <a:bodyPr/>
          <a:lstStyle/>
          <a:p>
            <a:fld id="{65041DC7-80D5-419A-ACFE-4C8C85E6C41D}" type="datetime1">
              <a:rPr lang="sk-SK" smtClean="0"/>
              <a:t>26. 9. 2024</a:t>
            </a:fld>
            <a:endParaRPr lang="en-US" dirty="0"/>
          </a:p>
        </p:txBody>
      </p:sp>
      <p:sp>
        <p:nvSpPr>
          <p:cNvPr id="6" name="Slide Number Placeholder 5">
            <a:extLst>
              <a:ext uri="{FF2B5EF4-FFF2-40B4-BE49-F238E27FC236}">
                <a16:creationId xmlns:a16="http://schemas.microsoft.com/office/drawing/2014/main" id="{103B17AC-FAA5-954D-0C44-E7C4F7C8AB57}"/>
              </a:ext>
            </a:extLst>
          </p:cNvPr>
          <p:cNvSpPr>
            <a:spLocks noGrp="1"/>
          </p:cNvSpPr>
          <p:nvPr>
            <p:ph type="sldNum" sz="quarter" idx="12"/>
          </p:nvPr>
        </p:nvSpPr>
        <p:spPr/>
        <p:txBody>
          <a:bodyPr/>
          <a:lstStyle/>
          <a:p>
            <a:fld id="{629637A9-119A-49DA-BD12-AAC58B377D80}" type="slidenum">
              <a:rPr lang="en-US" smtClean="0"/>
              <a:t>19</a:t>
            </a:fld>
            <a:endParaRPr lang="en-US" dirty="0"/>
          </a:p>
        </p:txBody>
      </p:sp>
      <p:sp>
        <p:nvSpPr>
          <p:cNvPr id="39" name="TextBox 38">
            <a:extLst>
              <a:ext uri="{FF2B5EF4-FFF2-40B4-BE49-F238E27FC236}">
                <a16:creationId xmlns:a16="http://schemas.microsoft.com/office/drawing/2014/main" id="{05DA382A-BCF5-7D64-6798-B0909F63DB28}"/>
              </a:ext>
            </a:extLst>
          </p:cNvPr>
          <p:cNvSpPr txBox="1"/>
          <p:nvPr/>
        </p:nvSpPr>
        <p:spPr>
          <a:xfrm>
            <a:off x="5638056" y="2972915"/>
            <a:ext cx="65" cy="276999"/>
          </a:xfrm>
          <a:prstGeom prst="rect">
            <a:avLst/>
          </a:prstGeom>
          <a:noFill/>
        </p:spPr>
        <p:txBody>
          <a:bodyPr wrap="square" lIns="0" tIns="0" rIns="0" bIns="0" rtlCol="0">
            <a:spAutoFit/>
          </a:bodyPr>
          <a:lstStyle/>
          <a:p>
            <a:endParaRPr lang="sk-SK" dirty="0"/>
          </a:p>
        </p:txBody>
      </p:sp>
      <p:pic>
        <p:nvPicPr>
          <p:cNvPr id="7" name="Picture 6">
            <a:extLst>
              <a:ext uri="{FF2B5EF4-FFF2-40B4-BE49-F238E27FC236}">
                <a16:creationId xmlns:a16="http://schemas.microsoft.com/office/drawing/2014/main" id="{D7B95B84-84E5-17EB-B9CC-A8BAA0A827EE}"/>
              </a:ext>
            </a:extLst>
          </p:cNvPr>
          <p:cNvPicPr>
            <a:picLocks noChangeAspect="1"/>
          </p:cNvPicPr>
          <p:nvPr/>
        </p:nvPicPr>
        <p:blipFill>
          <a:blip r:embed="rId3"/>
          <a:stretch>
            <a:fillRect/>
          </a:stretch>
        </p:blipFill>
        <p:spPr>
          <a:xfrm>
            <a:off x="295389" y="1782596"/>
            <a:ext cx="5486780" cy="2469848"/>
          </a:xfrm>
          <a:prstGeom prst="rect">
            <a:avLst/>
          </a:prstGeom>
          <a:ln>
            <a:solidFill>
              <a:schemeClr val="tx1"/>
            </a:solidFill>
          </a:ln>
        </p:spPr>
      </p:pic>
      <p:pic>
        <p:nvPicPr>
          <p:cNvPr id="4098" name="Picture 2">
            <a:extLst>
              <a:ext uri="{FF2B5EF4-FFF2-40B4-BE49-F238E27FC236}">
                <a16:creationId xmlns:a16="http://schemas.microsoft.com/office/drawing/2014/main" id="{1B96E9FE-DE4A-FB14-E665-D62B1041BF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1931" y="1860521"/>
            <a:ext cx="5729871" cy="239192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817B071F-6075-ECC3-7AF9-34E64D6A2A61}"/>
              </a:ext>
            </a:extLst>
          </p:cNvPr>
          <p:cNvSpPr/>
          <p:nvPr/>
        </p:nvSpPr>
        <p:spPr>
          <a:xfrm>
            <a:off x="9646200" y="35661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4. Cross-Correlation</a:t>
            </a:r>
            <a:endParaRPr lang="sk-SK" sz="1600" dirty="0"/>
          </a:p>
        </p:txBody>
      </p:sp>
      <p:sp>
        <p:nvSpPr>
          <p:cNvPr id="20" name="Rectangle: Rounded Corners 19">
            <a:extLst>
              <a:ext uri="{FF2B5EF4-FFF2-40B4-BE49-F238E27FC236}">
                <a16:creationId xmlns:a16="http://schemas.microsoft.com/office/drawing/2014/main" id="{E4A531D1-5086-7C9D-D89D-C90BEA1BE3D2}"/>
              </a:ext>
            </a:extLst>
          </p:cNvPr>
          <p:cNvSpPr/>
          <p:nvPr/>
        </p:nvSpPr>
        <p:spPr>
          <a:xfrm>
            <a:off x="6512334"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3. </a:t>
            </a:r>
            <a:r>
              <a:rPr lang="en-US" sz="1600" dirty="0" err="1"/>
              <a:t>MaBoSS</a:t>
            </a:r>
            <a:endParaRPr lang="sk-SK" sz="1600" dirty="0"/>
          </a:p>
        </p:txBody>
      </p:sp>
      <p:sp>
        <p:nvSpPr>
          <p:cNvPr id="21" name="Rectangle: Rounded Corners 20">
            <a:extLst>
              <a:ext uri="{FF2B5EF4-FFF2-40B4-BE49-F238E27FC236}">
                <a16:creationId xmlns:a16="http://schemas.microsoft.com/office/drawing/2014/main" id="{BC77B3D0-9DE5-3670-83AE-BED64E8AACFD}"/>
              </a:ext>
            </a:extLst>
          </p:cNvPr>
          <p:cNvSpPr/>
          <p:nvPr/>
        </p:nvSpPr>
        <p:spPr>
          <a:xfrm>
            <a:off x="501542"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1. </a:t>
            </a:r>
            <a:r>
              <a:rPr lang="en-US" sz="1600" dirty="0" err="1"/>
              <a:t>Mahalanobis</a:t>
            </a:r>
            <a:br>
              <a:rPr lang="en-US" sz="1600" dirty="0"/>
            </a:br>
            <a:r>
              <a:rPr lang="en-US" sz="1600" dirty="0"/>
              <a:t>clustering</a:t>
            </a:r>
            <a:endParaRPr lang="sk-SK" sz="1600" dirty="0"/>
          </a:p>
        </p:txBody>
      </p:sp>
      <p:sp>
        <p:nvSpPr>
          <p:cNvPr id="22" name="Rectangle: Rounded Corners 21">
            <a:extLst>
              <a:ext uri="{FF2B5EF4-FFF2-40B4-BE49-F238E27FC236}">
                <a16:creationId xmlns:a16="http://schemas.microsoft.com/office/drawing/2014/main" id="{1E88F17D-D3CF-7B20-216E-744548A5A765}"/>
              </a:ext>
            </a:extLst>
          </p:cNvPr>
          <p:cNvSpPr/>
          <p:nvPr/>
        </p:nvSpPr>
        <p:spPr>
          <a:xfrm>
            <a:off x="3378468" y="356616"/>
            <a:ext cx="1774768" cy="569422"/>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2. </a:t>
            </a:r>
            <a:r>
              <a:rPr lang="en-US" sz="1600" dirty="0" err="1"/>
              <a:t>EmbedSOM</a:t>
            </a:r>
            <a:endParaRPr lang="sk-SK" sz="1600" dirty="0"/>
          </a:p>
        </p:txBody>
      </p:sp>
      <p:sp>
        <p:nvSpPr>
          <p:cNvPr id="3" name="TextBox 2">
            <a:extLst>
              <a:ext uri="{FF2B5EF4-FFF2-40B4-BE49-F238E27FC236}">
                <a16:creationId xmlns:a16="http://schemas.microsoft.com/office/drawing/2014/main" id="{5EFC1240-D338-A2E2-384D-5686FB6A6E5F}"/>
              </a:ext>
            </a:extLst>
          </p:cNvPr>
          <p:cNvSpPr txBox="1"/>
          <p:nvPr/>
        </p:nvSpPr>
        <p:spPr>
          <a:xfrm>
            <a:off x="64965" y="4434022"/>
            <a:ext cx="6237594" cy="523220"/>
          </a:xfrm>
          <a:prstGeom prst="rect">
            <a:avLst/>
          </a:prstGeom>
          <a:noFill/>
        </p:spPr>
        <p:txBody>
          <a:bodyPr wrap="square">
            <a:spAutoFit/>
          </a:bodyPr>
          <a:lstStyle/>
          <a:p>
            <a:pPr algn="l"/>
            <a:r>
              <a:rPr lang="sk-SK" sz="1400" b="0" i="0" u="none" strike="noStrike" baseline="0" dirty="0">
                <a:solidFill>
                  <a:schemeClr val="tx2"/>
                </a:solidFill>
                <a:latin typeface="LibertinusSerif-Regular"/>
              </a:rPr>
              <a:t>Karel Maděra et al. “Efficient GPU-accelerated Parallel Cross-correlation”</a:t>
            </a:r>
          </a:p>
          <a:p>
            <a:pPr algn="l"/>
            <a:r>
              <a:rPr lang="sk-SK" sz="1400" b="0" i="1" u="none" strike="noStrike" baseline="0" dirty="0">
                <a:solidFill>
                  <a:schemeClr val="tx2"/>
                </a:solidFill>
                <a:latin typeface="LibertinusSerif-Italic"/>
              </a:rPr>
              <a:t>In the second review round </a:t>
            </a:r>
            <a:r>
              <a:rPr lang="en-US" sz="1400" b="0" i="1" u="none" strike="noStrike" baseline="0" dirty="0">
                <a:solidFill>
                  <a:schemeClr val="tx2"/>
                </a:solidFill>
                <a:latin typeface="LibertinusSerif-Italic"/>
              </a:rPr>
              <a:t>in Journal of Parallel and Distributed Computing</a:t>
            </a:r>
            <a:r>
              <a:rPr lang="sk-SK" sz="1400" b="0" i="1" u="none" strike="noStrike" baseline="0" dirty="0">
                <a:solidFill>
                  <a:schemeClr val="tx2"/>
                </a:solidFill>
                <a:latin typeface="LibertinusSerif-Italic"/>
              </a:rPr>
              <a:t> </a:t>
            </a:r>
            <a:r>
              <a:rPr lang="sk-SK" sz="1400" b="0" i="0" u="none" strike="noStrike" baseline="0" dirty="0">
                <a:solidFill>
                  <a:schemeClr val="tx2"/>
                </a:solidFill>
                <a:latin typeface="LibertinusSerif-Regular"/>
              </a:rPr>
              <a:t>(2024)</a:t>
            </a:r>
            <a:endParaRPr lang="sk-SK" sz="1400" dirty="0">
              <a:solidFill>
                <a:schemeClr val="tx2"/>
              </a:solidFill>
            </a:endParaRPr>
          </a:p>
        </p:txBody>
      </p:sp>
    </p:spTree>
    <p:extLst>
      <p:ext uri="{BB962C8B-B14F-4D97-AF65-F5344CB8AC3E}">
        <p14:creationId xmlns:p14="http://schemas.microsoft.com/office/powerpoint/2010/main" val="1637036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1DE38-C951-B9DE-C40A-6BBC8B889795}"/>
              </a:ext>
            </a:extLst>
          </p:cNvPr>
          <p:cNvSpPr>
            <a:spLocks noGrp="1"/>
          </p:cNvSpPr>
          <p:nvPr>
            <p:ph type="title"/>
          </p:nvPr>
        </p:nvSpPr>
        <p:spPr/>
        <p:txBody>
          <a:bodyPr/>
          <a:lstStyle/>
          <a:p>
            <a:pPr algn="ctr"/>
            <a:r>
              <a:rPr lang="en-US" dirty="0"/>
              <a:t>Thesis topics &amp; contribution map</a:t>
            </a:r>
            <a:endParaRPr lang="sk-SK" dirty="0"/>
          </a:p>
        </p:txBody>
      </p:sp>
      <p:sp>
        <p:nvSpPr>
          <p:cNvPr id="5" name="Rectangle: Rounded Corners 4">
            <a:extLst>
              <a:ext uri="{FF2B5EF4-FFF2-40B4-BE49-F238E27FC236}">
                <a16:creationId xmlns:a16="http://schemas.microsoft.com/office/drawing/2014/main" id="{1BD4ABD4-D69D-EA62-219D-5577D4DE8F9D}"/>
              </a:ext>
            </a:extLst>
          </p:cNvPr>
          <p:cNvSpPr/>
          <p:nvPr/>
        </p:nvSpPr>
        <p:spPr>
          <a:xfrm>
            <a:off x="1400692" y="1069826"/>
            <a:ext cx="1884209" cy="6841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GPUs in</a:t>
            </a:r>
            <a:br>
              <a:rPr lang="en-US" sz="1600" dirty="0"/>
            </a:br>
            <a:r>
              <a:rPr lang="en-US" sz="1600" dirty="0"/>
              <a:t>scientific computation</a:t>
            </a:r>
            <a:endParaRPr lang="sk-SK" sz="1600" dirty="0"/>
          </a:p>
        </p:txBody>
      </p:sp>
      <p:sp>
        <p:nvSpPr>
          <p:cNvPr id="6" name="Rectangle: Rounded Corners 5">
            <a:extLst>
              <a:ext uri="{FF2B5EF4-FFF2-40B4-BE49-F238E27FC236}">
                <a16:creationId xmlns:a16="http://schemas.microsoft.com/office/drawing/2014/main" id="{59FE055A-93ED-F554-FD8D-3F25529B71FD}"/>
              </a:ext>
            </a:extLst>
          </p:cNvPr>
          <p:cNvSpPr/>
          <p:nvPr/>
        </p:nvSpPr>
        <p:spPr>
          <a:xfrm>
            <a:off x="9175170" y="1061194"/>
            <a:ext cx="1884209" cy="69086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HPC library</a:t>
            </a:r>
            <a:br>
              <a:rPr lang="en-US" sz="1600" dirty="0"/>
            </a:br>
            <a:r>
              <a:rPr lang="en-US" sz="1600" dirty="0"/>
              <a:t>for memory optimizations</a:t>
            </a:r>
            <a:endParaRPr lang="sk-SK" sz="1600" dirty="0"/>
          </a:p>
        </p:txBody>
      </p:sp>
      <p:sp>
        <p:nvSpPr>
          <p:cNvPr id="9" name="Rectangle: Rounded Corners 8">
            <a:extLst>
              <a:ext uri="{FF2B5EF4-FFF2-40B4-BE49-F238E27FC236}">
                <a16:creationId xmlns:a16="http://schemas.microsoft.com/office/drawing/2014/main" id="{2D21BCF2-B782-5A41-AC7B-B2CE5FCD1539}"/>
              </a:ext>
            </a:extLst>
          </p:cNvPr>
          <p:cNvSpPr/>
          <p:nvPr/>
        </p:nvSpPr>
        <p:spPr>
          <a:xfrm>
            <a:off x="394677" y="2366356"/>
            <a:ext cx="1774768" cy="5694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Cytometry </a:t>
            </a:r>
            <a:br>
              <a:rPr lang="en-US" sz="1600" dirty="0"/>
            </a:br>
            <a:r>
              <a:rPr lang="en-US" sz="1600" dirty="0"/>
              <a:t>analysis</a:t>
            </a:r>
            <a:endParaRPr lang="sk-SK" sz="1600" dirty="0"/>
          </a:p>
        </p:txBody>
      </p:sp>
      <p:sp>
        <p:nvSpPr>
          <p:cNvPr id="10" name="Rectangle: Rounded Corners 9">
            <a:extLst>
              <a:ext uri="{FF2B5EF4-FFF2-40B4-BE49-F238E27FC236}">
                <a16:creationId xmlns:a16="http://schemas.microsoft.com/office/drawing/2014/main" id="{C1051DC6-3AA6-C5D1-0031-FE83515A4AF0}"/>
              </a:ext>
            </a:extLst>
          </p:cNvPr>
          <p:cNvSpPr/>
          <p:nvPr/>
        </p:nvSpPr>
        <p:spPr>
          <a:xfrm>
            <a:off x="394677" y="3266902"/>
            <a:ext cx="1774768" cy="5694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Hierarchical </a:t>
            </a:r>
            <a:br>
              <a:rPr lang="en-US" sz="1600" dirty="0"/>
            </a:br>
            <a:r>
              <a:rPr lang="en-US" sz="1600" dirty="0"/>
              <a:t>clustering</a:t>
            </a:r>
            <a:endParaRPr lang="sk-SK" sz="1600" dirty="0"/>
          </a:p>
        </p:txBody>
      </p:sp>
      <p:sp>
        <p:nvSpPr>
          <p:cNvPr id="11" name="Rectangle: Rounded Corners 10">
            <a:extLst>
              <a:ext uri="{FF2B5EF4-FFF2-40B4-BE49-F238E27FC236}">
                <a16:creationId xmlns:a16="http://schemas.microsoft.com/office/drawing/2014/main" id="{7938ED1A-EA33-ACDD-886B-C7E1DB866DA5}"/>
              </a:ext>
            </a:extLst>
          </p:cNvPr>
          <p:cNvSpPr/>
          <p:nvPr/>
        </p:nvSpPr>
        <p:spPr>
          <a:xfrm>
            <a:off x="394677" y="5218752"/>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 </a:t>
            </a:r>
            <a:r>
              <a:rPr lang="en-US" sz="1600" dirty="0" err="1"/>
              <a:t>Mahalanobis</a:t>
            </a:r>
            <a:br>
              <a:rPr lang="en-US" sz="1600" dirty="0"/>
            </a:br>
            <a:r>
              <a:rPr lang="en-US" sz="1600" dirty="0"/>
              <a:t>clustering</a:t>
            </a:r>
            <a:endParaRPr lang="sk-SK" sz="1600" dirty="0"/>
          </a:p>
        </p:txBody>
      </p:sp>
      <p:sp>
        <p:nvSpPr>
          <p:cNvPr id="12" name="Rectangle: Rounded Corners 11">
            <a:extLst>
              <a:ext uri="{FF2B5EF4-FFF2-40B4-BE49-F238E27FC236}">
                <a16:creationId xmlns:a16="http://schemas.microsoft.com/office/drawing/2014/main" id="{23B184E7-3A57-7783-ED54-CB1B3FCAC4BB}"/>
              </a:ext>
            </a:extLst>
          </p:cNvPr>
          <p:cNvSpPr/>
          <p:nvPr/>
        </p:nvSpPr>
        <p:spPr>
          <a:xfrm>
            <a:off x="2525506" y="3266902"/>
            <a:ext cx="1774768" cy="5694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Dimensionality</a:t>
            </a:r>
            <a:br>
              <a:rPr lang="en-US" sz="1600" dirty="0"/>
            </a:br>
            <a:r>
              <a:rPr lang="en-US" sz="1600" dirty="0"/>
              <a:t>reduction</a:t>
            </a:r>
            <a:endParaRPr lang="sk-SK" sz="1600" dirty="0"/>
          </a:p>
        </p:txBody>
      </p:sp>
      <p:sp>
        <p:nvSpPr>
          <p:cNvPr id="14" name="Rectangle: Rounded Corners 13">
            <a:extLst>
              <a:ext uri="{FF2B5EF4-FFF2-40B4-BE49-F238E27FC236}">
                <a16:creationId xmlns:a16="http://schemas.microsoft.com/office/drawing/2014/main" id="{F35F974C-0FBB-9CBE-A4D9-8D0BE85C8986}"/>
              </a:ext>
            </a:extLst>
          </p:cNvPr>
          <p:cNvSpPr/>
          <p:nvPr/>
        </p:nvSpPr>
        <p:spPr>
          <a:xfrm>
            <a:off x="4628618" y="2400646"/>
            <a:ext cx="1774768" cy="5694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Systems biology</a:t>
            </a:r>
            <a:endParaRPr lang="sk-SK" sz="1600" dirty="0"/>
          </a:p>
        </p:txBody>
      </p:sp>
      <p:sp>
        <p:nvSpPr>
          <p:cNvPr id="16" name="Rectangle: Rounded Corners 15">
            <a:extLst>
              <a:ext uri="{FF2B5EF4-FFF2-40B4-BE49-F238E27FC236}">
                <a16:creationId xmlns:a16="http://schemas.microsoft.com/office/drawing/2014/main" id="{71A08E84-7496-BC54-8217-2BCF64A777E8}"/>
              </a:ext>
            </a:extLst>
          </p:cNvPr>
          <p:cNvSpPr/>
          <p:nvPr/>
        </p:nvSpPr>
        <p:spPr>
          <a:xfrm>
            <a:off x="6795475" y="2400646"/>
            <a:ext cx="1774768" cy="5694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Signal Processing</a:t>
            </a:r>
            <a:endParaRPr lang="sk-SK" sz="1600" dirty="0"/>
          </a:p>
        </p:txBody>
      </p:sp>
      <p:sp>
        <p:nvSpPr>
          <p:cNvPr id="17" name="Rectangle: Rounded Corners 16">
            <a:extLst>
              <a:ext uri="{FF2B5EF4-FFF2-40B4-BE49-F238E27FC236}">
                <a16:creationId xmlns:a16="http://schemas.microsoft.com/office/drawing/2014/main" id="{AF6439B9-1558-B503-6CB2-33AFC2592DD2}"/>
              </a:ext>
            </a:extLst>
          </p:cNvPr>
          <p:cNvSpPr/>
          <p:nvPr/>
        </p:nvSpPr>
        <p:spPr>
          <a:xfrm>
            <a:off x="9056024" y="5227384"/>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4. Cross-correlation</a:t>
            </a:r>
            <a:endParaRPr lang="sk-SK" sz="1600" dirty="0"/>
          </a:p>
        </p:txBody>
      </p:sp>
      <p:sp>
        <p:nvSpPr>
          <p:cNvPr id="18" name="Rectangle: Rounded Corners 17">
            <a:extLst>
              <a:ext uri="{FF2B5EF4-FFF2-40B4-BE49-F238E27FC236}">
                <a16:creationId xmlns:a16="http://schemas.microsoft.com/office/drawing/2014/main" id="{1D7F89E2-CB20-EF9B-CA7C-E7F4B7B50E0B}"/>
              </a:ext>
            </a:extLst>
          </p:cNvPr>
          <p:cNvSpPr/>
          <p:nvPr/>
        </p:nvSpPr>
        <p:spPr>
          <a:xfrm>
            <a:off x="2525506" y="5218752"/>
            <a:ext cx="1774768" cy="5694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Distance matrices</a:t>
            </a:r>
            <a:endParaRPr lang="sk-SK" sz="1600" dirty="0"/>
          </a:p>
        </p:txBody>
      </p:sp>
      <p:sp>
        <p:nvSpPr>
          <p:cNvPr id="19" name="Rectangle: Rounded Corners 18">
            <a:extLst>
              <a:ext uri="{FF2B5EF4-FFF2-40B4-BE49-F238E27FC236}">
                <a16:creationId xmlns:a16="http://schemas.microsoft.com/office/drawing/2014/main" id="{1943BEAB-0B6A-CCB9-2053-D2A212D86471}"/>
              </a:ext>
            </a:extLst>
          </p:cNvPr>
          <p:cNvSpPr/>
          <p:nvPr/>
        </p:nvSpPr>
        <p:spPr>
          <a:xfrm>
            <a:off x="6795474" y="5230695"/>
            <a:ext cx="1774768" cy="5694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Complex data accesses</a:t>
            </a:r>
            <a:endParaRPr lang="sk-SK" sz="1600" dirty="0"/>
          </a:p>
        </p:txBody>
      </p:sp>
      <p:sp>
        <p:nvSpPr>
          <p:cNvPr id="21" name="Rectangle: Rounded Corners 20">
            <a:extLst>
              <a:ext uri="{FF2B5EF4-FFF2-40B4-BE49-F238E27FC236}">
                <a16:creationId xmlns:a16="http://schemas.microsoft.com/office/drawing/2014/main" id="{D9B88175-695A-AD7A-DBD9-0355E3C48DE3}"/>
              </a:ext>
            </a:extLst>
          </p:cNvPr>
          <p:cNvSpPr/>
          <p:nvPr/>
        </p:nvSpPr>
        <p:spPr>
          <a:xfrm>
            <a:off x="9202532" y="3266902"/>
            <a:ext cx="1829484" cy="5694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Indexing &amp; looping</a:t>
            </a:r>
            <a:br>
              <a:rPr lang="en-US" sz="1600" dirty="0"/>
            </a:br>
            <a:r>
              <a:rPr lang="en-US" sz="1600" dirty="0"/>
              <a:t>abstraction</a:t>
            </a:r>
            <a:endParaRPr lang="sk-SK" sz="1600" dirty="0"/>
          </a:p>
        </p:txBody>
      </p:sp>
      <p:sp>
        <p:nvSpPr>
          <p:cNvPr id="23" name="Rectangle: Rounded Corners 22">
            <a:extLst>
              <a:ext uri="{FF2B5EF4-FFF2-40B4-BE49-F238E27FC236}">
                <a16:creationId xmlns:a16="http://schemas.microsoft.com/office/drawing/2014/main" id="{3709F149-7F68-2200-AA8A-0CB5F9C96870}"/>
              </a:ext>
            </a:extLst>
          </p:cNvPr>
          <p:cNvSpPr/>
          <p:nvPr/>
        </p:nvSpPr>
        <p:spPr>
          <a:xfrm>
            <a:off x="10226731" y="4478731"/>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6. </a:t>
            </a:r>
            <a:r>
              <a:rPr lang="en-US" sz="1600" dirty="0" err="1"/>
              <a:t>Noarr</a:t>
            </a:r>
            <a:r>
              <a:rPr lang="en-US" sz="1600" dirty="0"/>
              <a:t> Traversers</a:t>
            </a:r>
            <a:endParaRPr lang="sk-SK" sz="1600" dirty="0"/>
          </a:p>
        </p:txBody>
      </p:sp>
      <p:cxnSp>
        <p:nvCxnSpPr>
          <p:cNvPr id="25" name="Straight Arrow Connector 24">
            <a:extLst>
              <a:ext uri="{FF2B5EF4-FFF2-40B4-BE49-F238E27FC236}">
                <a16:creationId xmlns:a16="http://schemas.microsoft.com/office/drawing/2014/main" id="{919A1E11-8B2C-0687-245C-513C079F4DCA}"/>
              </a:ext>
            </a:extLst>
          </p:cNvPr>
          <p:cNvCxnSpPr>
            <a:cxnSpLocks/>
            <a:stCxn id="5" idx="2"/>
            <a:endCxn id="9" idx="0"/>
          </p:cNvCxnSpPr>
          <p:nvPr/>
        </p:nvCxnSpPr>
        <p:spPr>
          <a:xfrm flipH="1">
            <a:off x="1282061" y="1753985"/>
            <a:ext cx="1060736" cy="61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C60723C-75FE-95F2-216E-0CA038A8B1A4}"/>
              </a:ext>
            </a:extLst>
          </p:cNvPr>
          <p:cNvCxnSpPr>
            <a:stCxn id="9" idx="2"/>
            <a:endCxn id="10" idx="0"/>
          </p:cNvCxnSpPr>
          <p:nvPr/>
        </p:nvCxnSpPr>
        <p:spPr>
          <a:xfrm>
            <a:off x="1282061" y="2935778"/>
            <a:ext cx="0" cy="331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3A619AF-0BF6-2ABA-6783-3049318AB3F6}"/>
              </a:ext>
            </a:extLst>
          </p:cNvPr>
          <p:cNvCxnSpPr>
            <a:cxnSpLocks/>
            <a:stCxn id="10" idx="2"/>
            <a:endCxn id="18" idx="0"/>
          </p:cNvCxnSpPr>
          <p:nvPr/>
        </p:nvCxnSpPr>
        <p:spPr>
          <a:xfrm>
            <a:off x="1282061" y="3836324"/>
            <a:ext cx="2130829" cy="138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06B0479-F3CA-FFEB-E353-F042B12A8060}"/>
              </a:ext>
            </a:extLst>
          </p:cNvPr>
          <p:cNvCxnSpPr>
            <a:cxnSpLocks/>
            <a:stCxn id="11" idx="3"/>
            <a:endCxn id="18" idx="1"/>
          </p:cNvCxnSpPr>
          <p:nvPr/>
        </p:nvCxnSpPr>
        <p:spPr>
          <a:xfrm>
            <a:off x="2169445" y="5503463"/>
            <a:ext cx="35606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94C95E3-54F4-5603-892B-8027F555B93F}"/>
              </a:ext>
            </a:extLst>
          </p:cNvPr>
          <p:cNvCxnSpPr>
            <a:stCxn id="11" idx="0"/>
            <a:endCxn id="10" idx="2"/>
          </p:cNvCxnSpPr>
          <p:nvPr/>
        </p:nvCxnSpPr>
        <p:spPr>
          <a:xfrm flipV="1">
            <a:off x="1282061" y="3836324"/>
            <a:ext cx="0" cy="13824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81ACDB-9402-AB9A-DFA8-0CA1EFE98813}"/>
              </a:ext>
            </a:extLst>
          </p:cNvPr>
          <p:cNvCxnSpPr>
            <a:stCxn id="12" idx="2"/>
            <a:endCxn id="18" idx="0"/>
          </p:cNvCxnSpPr>
          <p:nvPr/>
        </p:nvCxnSpPr>
        <p:spPr>
          <a:xfrm>
            <a:off x="3412890" y="3836324"/>
            <a:ext cx="0" cy="138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39DD6F-149A-A10B-906E-6C9D7CEE3C9C}"/>
              </a:ext>
            </a:extLst>
          </p:cNvPr>
          <p:cNvCxnSpPr>
            <a:cxnSpLocks/>
            <a:stCxn id="13" idx="1"/>
            <a:endCxn id="18" idx="0"/>
          </p:cNvCxnSpPr>
          <p:nvPr/>
        </p:nvCxnSpPr>
        <p:spPr>
          <a:xfrm flipH="1">
            <a:off x="3412890" y="4527538"/>
            <a:ext cx="875268" cy="69121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BED19A0-7815-0FAC-659C-C6FC730F6145}"/>
              </a:ext>
            </a:extLst>
          </p:cNvPr>
          <p:cNvCxnSpPr>
            <a:cxnSpLocks/>
            <a:stCxn id="13" idx="1"/>
            <a:endCxn id="12" idx="2"/>
          </p:cNvCxnSpPr>
          <p:nvPr/>
        </p:nvCxnSpPr>
        <p:spPr>
          <a:xfrm flipH="1" flipV="1">
            <a:off x="3412890" y="3836324"/>
            <a:ext cx="875268" cy="69121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58CAB3D-36E9-C4C9-B14B-FF032ED5CFF3}"/>
              </a:ext>
            </a:extLst>
          </p:cNvPr>
          <p:cNvCxnSpPr>
            <a:cxnSpLocks/>
            <a:stCxn id="5" idx="2"/>
            <a:endCxn id="14" idx="0"/>
          </p:cNvCxnSpPr>
          <p:nvPr/>
        </p:nvCxnSpPr>
        <p:spPr>
          <a:xfrm>
            <a:off x="2342797" y="1753985"/>
            <a:ext cx="3173205" cy="646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EEA5508-B1A8-50DC-0D1E-774C626CD2A6}"/>
              </a:ext>
            </a:extLst>
          </p:cNvPr>
          <p:cNvCxnSpPr>
            <a:cxnSpLocks/>
            <a:stCxn id="15" idx="1"/>
            <a:endCxn id="119" idx="3"/>
          </p:cNvCxnSpPr>
          <p:nvPr/>
        </p:nvCxnSpPr>
        <p:spPr>
          <a:xfrm flipH="1">
            <a:off x="6403386" y="3551613"/>
            <a:ext cx="392088"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9A44468-0EFD-0B7B-5BD7-EB5617D8531E}"/>
              </a:ext>
            </a:extLst>
          </p:cNvPr>
          <p:cNvCxnSpPr>
            <a:cxnSpLocks/>
            <a:stCxn id="5" idx="2"/>
            <a:endCxn id="16" idx="0"/>
          </p:cNvCxnSpPr>
          <p:nvPr/>
        </p:nvCxnSpPr>
        <p:spPr>
          <a:xfrm>
            <a:off x="2342797" y="1753985"/>
            <a:ext cx="5340062" cy="646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450B3FC-8D6F-6BB5-E1F2-13D9F4163107}"/>
              </a:ext>
            </a:extLst>
          </p:cNvPr>
          <p:cNvCxnSpPr>
            <a:stCxn id="16" idx="2"/>
            <a:endCxn id="19" idx="0"/>
          </p:cNvCxnSpPr>
          <p:nvPr/>
        </p:nvCxnSpPr>
        <p:spPr>
          <a:xfrm flipH="1">
            <a:off x="7682858" y="2970068"/>
            <a:ext cx="1" cy="2260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A98BDBC-1500-A28A-2A11-98DC82718F9F}"/>
              </a:ext>
            </a:extLst>
          </p:cNvPr>
          <p:cNvCxnSpPr>
            <a:stCxn id="18" idx="3"/>
            <a:endCxn id="19" idx="1"/>
          </p:cNvCxnSpPr>
          <p:nvPr/>
        </p:nvCxnSpPr>
        <p:spPr>
          <a:xfrm>
            <a:off x="4300274" y="5503463"/>
            <a:ext cx="2495200" cy="11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14ABFAC-447D-67C5-32DA-9C8B7AE5171F}"/>
              </a:ext>
            </a:extLst>
          </p:cNvPr>
          <p:cNvCxnSpPr>
            <a:stCxn id="17" idx="0"/>
            <a:endCxn id="16" idx="2"/>
          </p:cNvCxnSpPr>
          <p:nvPr/>
        </p:nvCxnSpPr>
        <p:spPr>
          <a:xfrm flipH="1" flipV="1">
            <a:off x="7682859" y="2970068"/>
            <a:ext cx="2260549" cy="22573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98F9370-0EFC-4F24-9C4C-17A1EC375357}"/>
              </a:ext>
            </a:extLst>
          </p:cNvPr>
          <p:cNvCxnSpPr>
            <a:cxnSpLocks/>
            <a:stCxn id="17" idx="1"/>
            <a:endCxn id="19" idx="3"/>
          </p:cNvCxnSpPr>
          <p:nvPr/>
        </p:nvCxnSpPr>
        <p:spPr>
          <a:xfrm flipH="1">
            <a:off x="8570242" y="5512095"/>
            <a:ext cx="485782" cy="33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A7EA4EF-74D7-97B9-E570-753D307EFD26}"/>
              </a:ext>
            </a:extLst>
          </p:cNvPr>
          <p:cNvCxnSpPr>
            <a:cxnSpLocks/>
            <a:stCxn id="6" idx="2"/>
            <a:endCxn id="21" idx="0"/>
          </p:cNvCxnSpPr>
          <p:nvPr/>
        </p:nvCxnSpPr>
        <p:spPr>
          <a:xfrm flipH="1">
            <a:off x="10117274" y="1752058"/>
            <a:ext cx="1" cy="1514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5C5E8DB-CB41-9A10-29B8-D4822D927773}"/>
              </a:ext>
            </a:extLst>
          </p:cNvPr>
          <p:cNvCxnSpPr>
            <a:cxnSpLocks/>
            <a:stCxn id="21" idx="1"/>
            <a:endCxn id="19" idx="0"/>
          </p:cNvCxnSpPr>
          <p:nvPr/>
        </p:nvCxnSpPr>
        <p:spPr>
          <a:xfrm flipH="1">
            <a:off x="7682858" y="3551613"/>
            <a:ext cx="1519674" cy="1679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0654DCD-4A2E-788E-C44A-9010F74AE326}"/>
              </a:ext>
            </a:extLst>
          </p:cNvPr>
          <p:cNvCxnSpPr>
            <a:cxnSpLocks/>
            <a:stCxn id="21" idx="1"/>
            <a:endCxn id="18" idx="0"/>
          </p:cNvCxnSpPr>
          <p:nvPr/>
        </p:nvCxnSpPr>
        <p:spPr>
          <a:xfrm flipH="1">
            <a:off x="3412890" y="3551613"/>
            <a:ext cx="5789642" cy="1667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1714728-525D-BCB8-945F-41D7462BC0FF}"/>
              </a:ext>
            </a:extLst>
          </p:cNvPr>
          <p:cNvCxnSpPr>
            <a:cxnSpLocks/>
            <a:stCxn id="22" idx="0"/>
            <a:endCxn id="21" idx="2"/>
          </p:cNvCxnSpPr>
          <p:nvPr/>
        </p:nvCxnSpPr>
        <p:spPr>
          <a:xfrm flipV="1">
            <a:off x="9056024" y="3836324"/>
            <a:ext cx="1061250" cy="6388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9C14A7C-C5FE-80FF-6A26-3DB96CF94BCB}"/>
              </a:ext>
            </a:extLst>
          </p:cNvPr>
          <p:cNvCxnSpPr>
            <a:cxnSpLocks/>
            <a:stCxn id="23" idx="0"/>
            <a:endCxn id="21" idx="2"/>
          </p:cNvCxnSpPr>
          <p:nvPr/>
        </p:nvCxnSpPr>
        <p:spPr>
          <a:xfrm flipH="1" flipV="1">
            <a:off x="10117274" y="3836324"/>
            <a:ext cx="996841" cy="6424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7EB56BA7-4665-7BFA-F129-DE350811C3D4}"/>
              </a:ext>
            </a:extLst>
          </p:cNvPr>
          <p:cNvSpPr/>
          <p:nvPr/>
        </p:nvSpPr>
        <p:spPr>
          <a:xfrm>
            <a:off x="4628618" y="3266902"/>
            <a:ext cx="1774768" cy="56942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Boolean networks</a:t>
            </a:r>
            <a:endParaRPr lang="sk-SK" sz="1600" dirty="0"/>
          </a:p>
        </p:txBody>
      </p:sp>
      <p:cxnSp>
        <p:nvCxnSpPr>
          <p:cNvPr id="121" name="Straight Arrow Connector 120">
            <a:extLst>
              <a:ext uri="{FF2B5EF4-FFF2-40B4-BE49-F238E27FC236}">
                <a16:creationId xmlns:a16="http://schemas.microsoft.com/office/drawing/2014/main" id="{BA114911-FDCE-5E0C-CEBF-78D558072C45}"/>
              </a:ext>
            </a:extLst>
          </p:cNvPr>
          <p:cNvCxnSpPr>
            <a:stCxn id="14" idx="2"/>
            <a:endCxn id="119" idx="0"/>
          </p:cNvCxnSpPr>
          <p:nvPr/>
        </p:nvCxnSpPr>
        <p:spPr>
          <a:xfrm>
            <a:off x="5516002" y="2970068"/>
            <a:ext cx="0" cy="29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FA5DC3C3-6453-1D43-7BCF-254FF3C2BAF6}"/>
              </a:ext>
            </a:extLst>
          </p:cNvPr>
          <p:cNvCxnSpPr>
            <a:stCxn id="119" idx="2"/>
            <a:endCxn id="19" idx="0"/>
          </p:cNvCxnSpPr>
          <p:nvPr/>
        </p:nvCxnSpPr>
        <p:spPr>
          <a:xfrm>
            <a:off x="5516002" y="3836324"/>
            <a:ext cx="2166856" cy="1394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5A46691-6193-2EE9-7F29-DD02E77A27D3}"/>
              </a:ext>
            </a:extLst>
          </p:cNvPr>
          <p:cNvCxnSpPr>
            <a:stCxn id="15" idx="2"/>
            <a:endCxn id="19" idx="0"/>
          </p:cNvCxnSpPr>
          <p:nvPr/>
        </p:nvCxnSpPr>
        <p:spPr>
          <a:xfrm>
            <a:off x="7682858" y="3836324"/>
            <a:ext cx="0" cy="13943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7622448-1006-4F95-5C23-31C23CE49047}"/>
              </a:ext>
            </a:extLst>
          </p:cNvPr>
          <p:cNvSpPr/>
          <p:nvPr/>
        </p:nvSpPr>
        <p:spPr>
          <a:xfrm>
            <a:off x="8168640" y="4475143"/>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5. </a:t>
            </a:r>
            <a:r>
              <a:rPr lang="en-US" sz="1600" dirty="0" err="1"/>
              <a:t>Noarr</a:t>
            </a:r>
            <a:r>
              <a:rPr lang="en-US" sz="1600" dirty="0"/>
              <a:t> Layouts</a:t>
            </a:r>
            <a:endParaRPr lang="sk-SK" sz="1600" dirty="0"/>
          </a:p>
        </p:txBody>
      </p:sp>
      <p:sp>
        <p:nvSpPr>
          <p:cNvPr id="13" name="Rectangle: Rounded Corners 12">
            <a:extLst>
              <a:ext uri="{FF2B5EF4-FFF2-40B4-BE49-F238E27FC236}">
                <a16:creationId xmlns:a16="http://schemas.microsoft.com/office/drawing/2014/main" id="{0E534F7D-ADDC-E5C1-AAF9-4A756A06CAB0}"/>
              </a:ext>
            </a:extLst>
          </p:cNvPr>
          <p:cNvSpPr/>
          <p:nvPr/>
        </p:nvSpPr>
        <p:spPr>
          <a:xfrm>
            <a:off x="4288158" y="4242827"/>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2. </a:t>
            </a:r>
            <a:r>
              <a:rPr lang="en-US" sz="1600" dirty="0" err="1"/>
              <a:t>EmbedSOM</a:t>
            </a:r>
            <a:endParaRPr lang="sk-SK" sz="1600" dirty="0"/>
          </a:p>
        </p:txBody>
      </p:sp>
      <p:sp>
        <p:nvSpPr>
          <p:cNvPr id="15" name="Rectangle: Rounded Corners 14">
            <a:extLst>
              <a:ext uri="{FF2B5EF4-FFF2-40B4-BE49-F238E27FC236}">
                <a16:creationId xmlns:a16="http://schemas.microsoft.com/office/drawing/2014/main" id="{2BC9100D-8EEB-C84C-2FEA-375EDF6C1516}"/>
              </a:ext>
            </a:extLst>
          </p:cNvPr>
          <p:cNvSpPr/>
          <p:nvPr/>
        </p:nvSpPr>
        <p:spPr>
          <a:xfrm>
            <a:off x="6795474" y="3266902"/>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3. </a:t>
            </a:r>
            <a:r>
              <a:rPr lang="en-US" sz="1600" dirty="0" err="1"/>
              <a:t>MaBoSS</a:t>
            </a:r>
            <a:endParaRPr lang="sk-SK" sz="1600" dirty="0"/>
          </a:p>
        </p:txBody>
      </p:sp>
      <p:sp>
        <p:nvSpPr>
          <p:cNvPr id="213" name="Date Placeholder 212">
            <a:extLst>
              <a:ext uri="{FF2B5EF4-FFF2-40B4-BE49-F238E27FC236}">
                <a16:creationId xmlns:a16="http://schemas.microsoft.com/office/drawing/2014/main" id="{1CABD1AB-143A-3FEE-82D7-63F790899E1D}"/>
              </a:ext>
            </a:extLst>
          </p:cNvPr>
          <p:cNvSpPr>
            <a:spLocks noGrp="1"/>
          </p:cNvSpPr>
          <p:nvPr>
            <p:ph type="dt" sz="half" idx="10"/>
          </p:nvPr>
        </p:nvSpPr>
        <p:spPr/>
        <p:txBody>
          <a:bodyPr/>
          <a:lstStyle/>
          <a:p>
            <a:fld id="{C6972B3D-3E1C-456D-91ED-2770C78EA950}" type="datetime1">
              <a:rPr lang="sk-SK" smtClean="0"/>
              <a:t>26. 9. 2024</a:t>
            </a:fld>
            <a:endParaRPr lang="en-US" dirty="0"/>
          </a:p>
        </p:txBody>
      </p:sp>
      <p:sp>
        <p:nvSpPr>
          <p:cNvPr id="214" name="Slide Number Placeholder 213">
            <a:extLst>
              <a:ext uri="{FF2B5EF4-FFF2-40B4-BE49-F238E27FC236}">
                <a16:creationId xmlns:a16="http://schemas.microsoft.com/office/drawing/2014/main" id="{7CCA6814-1C0D-F7C3-DEDB-465AA53D62AD}"/>
              </a:ext>
            </a:extLst>
          </p:cNvPr>
          <p:cNvSpPr>
            <a:spLocks noGrp="1"/>
          </p:cNvSpPr>
          <p:nvPr>
            <p:ph type="sldNum" sz="quarter" idx="12"/>
          </p:nvPr>
        </p:nvSpPr>
        <p:spPr/>
        <p:txBody>
          <a:bodyPr/>
          <a:lstStyle/>
          <a:p>
            <a:fld id="{4FAB73BC-B049-4115-A692-8D63A059BFB8}" type="slidenum">
              <a:rPr lang="en-US" smtClean="0"/>
              <a:pPr/>
              <a:t>2</a:t>
            </a:fld>
            <a:endParaRPr lang="en-US" dirty="0"/>
          </a:p>
        </p:txBody>
      </p:sp>
      <p:cxnSp>
        <p:nvCxnSpPr>
          <p:cNvPr id="3" name="Straight Arrow Connector 2">
            <a:extLst>
              <a:ext uri="{FF2B5EF4-FFF2-40B4-BE49-F238E27FC236}">
                <a16:creationId xmlns:a16="http://schemas.microsoft.com/office/drawing/2014/main" id="{34137475-BA42-CF1B-842F-AD7FACC7F907}"/>
              </a:ext>
            </a:extLst>
          </p:cNvPr>
          <p:cNvCxnSpPr>
            <a:cxnSpLocks/>
            <a:stCxn id="9" idx="3"/>
            <a:endCxn id="12" idx="0"/>
          </p:cNvCxnSpPr>
          <p:nvPr/>
        </p:nvCxnSpPr>
        <p:spPr>
          <a:xfrm>
            <a:off x="2169445" y="2651067"/>
            <a:ext cx="1243445" cy="615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Graphic 6" descr="Document with solid fill">
            <a:extLst>
              <a:ext uri="{FF2B5EF4-FFF2-40B4-BE49-F238E27FC236}">
                <a16:creationId xmlns:a16="http://schemas.microsoft.com/office/drawing/2014/main" id="{8D252E5A-0DE3-8329-FF6C-8A4EF184CC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5913" y="4984957"/>
            <a:ext cx="467589" cy="467589"/>
          </a:xfrm>
          <a:prstGeom prst="rect">
            <a:avLst/>
          </a:prstGeom>
        </p:spPr>
      </p:pic>
      <p:pic>
        <p:nvPicPr>
          <p:cNvPr id="29" name="Graphic 28" descr="Document with solid fill">
            <a:extLst>
              <a:ext uri="{FF2B5EF4-FFF2-40B4-BE49-F238E27FC236}">
                <a16:creationId xmlns:a16="http://schemas.microsoft.com/office/drawing/2014/main" id="{AD325CE7-135C-55BA-4967-F168B9917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1075" y="4009031"/>
            <a:ext cx="467589" cy="467589"/>
          </a:xfrm>
          <a:prstGeom prst="rect">
            <a:avLst/>
          </a:prstGeom>
        </p:spPr>
      </p:pic>
      <p:pic>
        <p:nvPicPr>
          <p:cNvPr id="31" name="Graphic 30" descr="Document with solid fill">
            <a:extLst>
              <a:ext uri="{FF2B5EF4-FFF2-40B4-BE49-F238E27FC236}">
                <a16:creationId xmlns:a16="http://schemas.microsoft.com/office/drawing/2014/main" id="{C28581F3-5518-6BAB-3947-46CB37F51B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0242" y="3042874"/>
            <a:ext cx="467589" cy="467589"/>
          </a:xfrm>
          <a:prstGeom prst="rect">
            <a:avLst/>
          </a:prstGeom>
        </p:spPr>
      </p:pic>
      <p:pic>
        <p:nvPicPr>
          <p:cNvPr id="33" name="Graphic 32" descr="Document with solid fill">
            <a:extLst>
              <a:ext uri="{FF2B5EF4-FFF2-40B4-BE49-F238E27FC236}">
                <a16:creationId xmlns:a16="http://schemas.microsoft.com/office/drawing/2014/main" id="{BEBD3E4C-3D8E-C653-1E7A-09A8E9B4A5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6663" y="4263544"/>
            <a:ext cx="467589" cy="467589"/>
          </a:xfrm>
          <a:prstGeom prst="rect">
            <a:avLst/>
          </a:prstGeom>
        </p:spPr>
      </p:pic>
      <p:pic>
        <p:nvPicPr>
          <p:cNvPr id="35" name="Graphic 34" descr="Document with solid fill">
            <a:extLst>
              <a:ext uri="{FF2B5EF4-FFF2-40B4-BE49-F238E27FC236}">
                <a16:creationId xmlns:a16="http://schemas.microsoft.com/office/drawing/2014/main" id="{28CAE83C-BDD4-19A9-3477-58067340A6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24411" y="4240744"/>
            <a:ext cx="467589" cy="467589"/>
          </a:xfrm>
          <a:prstGeom prst="rect">
            <a:avLst/>
          </a:prstGeom>
        </p:spPr>
      </p:pic>
      <p:pic>
        <p:nvPicPr>
          <p:cNvPr id="37" name="Graphic 36" descr="Document with solid fill">
            <a:extLst>
              <a:ext uri="{FF2B5EF4-FFF2-40B4-BE49-F238E27FC236}">
                <a16:creationId xmlns:a16="http://schemas.microsoft.com/office/drawing/2014/main" id="{E0643A91-2E1F-28D1-9DB7-35CF9A4507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22870" y="5004440"/>
            <a:ext cx="467589" cy="467589"/>
          </a:xfrm>
          <a:prstGeom prst="rect">
            <a:avLst/>
          </a:prstGeom>
        </p:spPr>
      </p:pic>
      <p:sp>
        <p:nvSpPr>
          <p:cNvPr id="43" name="Arrow: Right 42">
            <a:extLst>
              <a:ext uri="{FF2B5EF4-FFF2-40B4-BE49-F238E27FC236}">
                <a16:creationId xmlns:a16="http://schemas.microsoft.com/office/drawing/2014/main" id="{C9FD590B-C068-6FAF-A10C-BA0247BC0E0B}"/>
              </a:ext>
            </a:extLst>
          </p:cNvPr>
          <p:cNvSpPr/>
          <p:nvPr/>
        </p:nvSpPr>
        <p:spPr>
          <a:xfrm>
            <a:off x="5516002" y="1163782"/>
            <a:ext cx="1141737" cy="4238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Tree>
    <p:extLst>
      <p:ext uri="{BB962C8B-B14F-4D97-AF65-F5344CB8AC3E}">
        <p14:creationId xmlns:p14="http://schemas.microsoft.com/office/powerpoint/2010/main" val="115499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4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12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69"/>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7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31"/>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3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nodeType="clickEffect">
                                  <p:stCondLst>
                                    <p:cond delay="0"/>
                                  </p:stCondLst>
                                  <p:childTnLst>
                                    <p:set>
                                      <p:cBhvr>
                                        <p:cTn id="108" dur="1" fill="hold">
                                          <p:stCondLst>
                                            <p:cond delay="0"/>
                                          </p:stCondLst>
                                        </p:cTn>
                                        <p:tgtEl>
                                          <p:spTgt spid="81"/>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79"/>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17"/>
                                        </p:tgtEl>
                                        <p:attrNameLst>
                                          <p:attrName>style.visibility</p:attrName>
                                        </p:attrNameLst>
                                      </p:cBhvr>
                                      <p:to>
                                        <p:strVal val="hidden"/>
                                      </p:to>
                                    </p:set>
                                  </p:childTnLst>
                                </p:cTn>
                              </p:par>
                              <p:par>
                                <p:cTn id="113" presetID="1" presetClass="entr" presetSubtype="0" fill="hold" nodeType="withEffect">
                                  <p:stCondLst>
                                    <p:cond delay="0"/>
                                  </p:stCondLst>
                                  <p:childTnLst>
                                    <p:set>
                                      <p:cBhvr>
                                        <p:cTn id="114" dur="1" fill="hold">
                                          <p:stCondLst>
                                            <p:cond delay="0"/>
                                          </p:stCondLst>
                                        </p:cTn>
                                        <p:tgtEl>
                                          <p:spTgt spid="8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8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87"/>
                                        </p:tgtEl>
                                        <p:attrNameLst>
                                          <p:attrName>style.visibility</p:attrName>
                                        </p:attrNameLst>
                                      </p:cBhvr>
                                      <p:to>
                                        <p:strVal val="visible"/>
                                      </p:to>
                                    </p:set>
                                  </p:childTnLst>
                                </p:cTn>
                              </p:par>
                              <p:par>
                                <p:cTn id="129" presetID="1" presetClass="exit" presetSubtype="0" fill="hold" nodeType="withEffect">
                                  <p:stCondLst>
                                    <p:cond delay="0"/>
                                  </p:stCondLst>
                                  <p:childTnLst>
                                    <p:set>
                                      <p:cBhvr>
                                        <p:cTn id="130" dur="1" fill="hold">
                                          <p:stCondLst>
                                            <p:cond delay="0"/>
                                          </p:stCondLst>
                                        </p:cTn>
                                        <p:tgtEl>
                                          <p:spTgt spid="37"/>
                                        </p:tgtEl>
                                        <p:attrNameLst>
                                          <p:attrName>style.visibility</p:attrName>
                                        </p:attrNameLst>
                                      </p:cBhvr>
                                      <p:to>
                                        <p:strVal val="hidden"/>
                                      </p:to>
                                    </p:set>
                                  </p:childTnLst>
                                </p:cTn>
                              </p:par>
                              <p:par>
                                <p:cTn id="131" presetID="1" presetClass="entr" presetSubtype="0" fill="hold" nodeType="withEffect">
                                  <p:stCondLst>
                                    <p:cond delay="0"/>
                                  </p:stCondLst>
                                  <p:childTnLst>
                                    <p:set>
                                      <p:cBhvr>
                                        <p:cTn id="132" dur="1" fill="hold">
                                          <p:stCondLst>
                                            <p:cond delay="0"/>
                                          </p:stCondLst>
                                        </p:cTn>
                                        <p:tgtEl>
                                          <p:spTgt spid="3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3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2"/>
                                        </p:tgtEl>
                                        <p:attrNameLst>
                                          <p:attrName>style.visibility</p:attrName>
                                        </p:attrNameLst>
                                      </p:cBhvr>
                                      <p:to>
                                        <p:strVal val="visible"/>
                                      </p:to>
                                    </p:set>
                                  </p:childTnLst>
                                </p:cTn>
                              </p:par>
                              <p:par>
                                <p:cTn id="141" presetID="1" presetClass="entr" presetSubtype="0" fill="hold" grpId="2" nodeType="withEffect">
                                  <p:stCondLst>
                                    <p:cond delay="0"/>
                                  </p:stCondLst>
                                  <p:childTnLst>
                                    <p:set>
                                      <p:cBhvr>
                                        <p:cTn id="142" dur="1" fill="hold">
                                          <p:stCondLst>
                                            <p:cond delay="0"/>
                                          </p:stCondLst>
                                        </p:cTn>
                                        <p:tgtEl>
                                          <p:spTgt spid="11"/>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34"/>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47"/>
                                        </p:tgtEl>
                                        <p:attrNameLst>
                                          <p:attrName>style.visibility</p:attrName>
                                        </p:attrNameLst>
                                      </p:cBhvr>
                                      <p:to>
                                        <p:strVal val="visible"/>
                                      </p:to>
                                    </p:set>
                                  </p:childTnLst>
                                </p:cTn>
                              </p:par>
                              <p:par>
                                <p:cTn id="147" presetID="1" presetClass="entr" presetSubtype="0" fill="hold" grpId="2" nodeType="withEffect">
                                  <p:stCondLst>
                                    <p:cond delay="0"/>
                                  </p:stCondLst>
                                  <p:childTnLst>
                                    <p:set>
                                      <p:cBhvr>
                                        <p:cTn id="148" dur="1" fill="hold">
                                          <p:stCondLst>
                                            <p:cond delay="0"/>
                                          </p:stCondLst>
                                        </p:cTn>
                                        <p:tgtEl>
                                          <p:spTgt spid="13"/>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29"/>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9"/>
                                        </p:tgtEl>
                                        <p:attrNameLst>
                                          <p:attrName>style.visibility</p:attrName>
                                        </p:attrNameLst>
                                      </p:cBhvr>
                                      <p:to>
                                        <p:strVal val="visible"/>
                                      </p:to>
                                    </p:set>
                                  </p:childTnLst>
                                </p:cTn>
                              </p:par>
                              <p:par>
                                <p:cTn id="153" presetID="1" presetClass="entr" presetSubtype="0" fill="hold" grpId="2" nodeType="withEffect">
                                  <p:stCondLst>
                                    <p:cond delay="0"/>
                                  </p:stCondLst>
                                  <p:childTnLst>
                                    <p:set>
                                      <p:cBhvr>
                                        <p:cTn id="154" dur="1" fill="hold">
                                          <p:stCondLst>
                                            <p:cond delay="0"/>
                                          </p:stCondLst>
                                        </p:cTn>
                                        <p:tgtEl>
                                          <p:spTgt spid="15"/>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8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9"/>
                                        </p:tgtEl>
                                        <p:attrNameLst>
                                          <p:attrName>style.visibility</p:attrName>
                                        </p:attrNameLst>
                                      </p:cBhvr>
                                      <p:to>
                                        <p:strVal val="visible"/>
                                      </p:to>
                                    </p:set>
                                  </p:childTnLst>
                                </p:cTn>
                              </p:par>
                              <p:par>
                                <p:cTn id="159" presetID="1" presetClass="entr" presetSubtype="0" fill="hold" grpId="2" nodeType="withEffect">
                                  <p:stCondLst>
                                    <p:cond delay="0"/>
                                  </p:stCondLst>
                                  <p:childTnLst>
                                    <p:set>
                                      <p:cBhvr>
                                        <p:cTn id="160" dur="1" fill="hold">
                                          <p:stCondLst>
                                            <p:cond delay="0"/>
                                          </p:stCondLst>
                                        </p:cTn>
                                        <p:tgtEl>
                                          <p:spTgt spid="1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45"/>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9"/>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31"/>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1" grpId="1" animBg="1"/>
      <p:bldP spid="11" grpId="2" animBg="1"/>
      <p:bldP spid="12" grpId="0" animBg="1"/>
      <p:bldP spid="14" grpId="0" animBg="1"/>
      <p:bldP spid="16" grpId="0" animBg="1"/>
      <p:bldP spid="17" grpId="0" animBg="1"/>
      <p:bldP spid="17" grpId="1" animBg="1"/>
      <p:bldP spid="17" grpId="2" animBg="1"/>
      <p:bldP spid="18" grpId="0" animBg="1"/>
      <p:bldP spid="19" grpId="0" animBg="1"/>
      <p:bldP spid="21" grpId="0" animBg="1"/>
      <p:bldP spid="23" grpId="0" animBg="1"/>
      <p:bldP spid="119" grpId="0" animBg="1"/>
      <p:bldP spid="22" grpId="0" animBg="1"/>
      <p:bldP spid="13" grpId="0" animBg="1"/>
      <p:bldP spid="13" grpId="1" animBg="1"/>
      <p:bldP spid="13" grpId="2" animBg="1"/>
      <p:bldP spid="15" grpId="0" animBg="1"/>
      <p:bldP spid="15" grpId="1" animBg="1"/>
      <p:bldP spid="15" grpId="2" animBg="1"/>
      <p:bldP spid="4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5E0679-8B40-0281-DC14-CE369F75005E}"/>
              </a:ext>
            </a:extLst>
          </p:cNvPr>
          <p:cNvSpPr>
            <a:spLocks noGrp="1"/>
          </p:cNvSpPr>
          <p:nvPr>
            <p:ph type="title"/>
          </p:nvPr>
        </p:nvSpPr>
        <p:spPr/>
        <p:txBody>
          <a:bodyPr/>
          <a:lstStyle/>
          <a:p>
            <a:r>
              <a:rPr lang="en-US" dirty="0"/>
              <a:t>Streamlining memory optimizations</a:t>
            </a:r>
            <a:endParaRPr lang="sk-SK" dirty="0"/>
          </a:p>
        </p:txBody>
      </p:sp>
      <p:sp>
        <p:nvSpPr>
          <p:cNvPr id="9" name="Text Placeholder 8">
            <a:extLst>
              <a:ext uri="{FF2B5EF4-FFF2-40B4-BE49-F238E27FC236}">
                <a16:creationId xmlns:a16="http://schemas.microsoft.com/office/drawing/2014/main" id="{7C82EE70-EAE8-0E2E-01EE-8A33E0767EAB}"/>
              </a:ext>
            </a:extLst>
          </p:cNvPr>
          <p:cNvSpPr>
            <a:spLocks noGrp="1"/>
          </p:cNvSpPr>
          <p:nvPr>
            <p:ph type="body" idx="1"/>
          </p:nvPr>
        </p:nvSpPr>
        <p:spPr/>
        <p:txBody>
          <a:bodyPr/>
          <a:lstStyle/>
          <a:p>
            <a:r>
              <a:rPr lang="en-US" dirty="0"/>
              <a:t>Contributions 5-6</a:t>
            </a:r>
            <a:endParaRPr lang="sk-SK" dirty="0"/>
          </a:p>
        </p:txBody>
      </p:sp>
      <p:sp>
        <p:nvSpPr>
          <p:cNvPr id="5" name="Date Placeholder 4">
            <a:extLst>
              <a:ext uri="{FF2B5EF4-FFF2-40B4-BE49-F238E27FC236}">
                <a16:creationId xmlns:a16="http://schemas.microsoft.com/office/drawing/2014/main" id="{4BD592AD-D5A8-ACCB-A914-1D6082883364}"/>
              </a:ext>
            </a:extLst>
          </p:cNvPr>
          <p:cNvSpPr>
            <a:spLocks noGrp="1"/>
          </p:cNvSpPr>
          <p:nvPr>
            <p:ph type="dt" sz="half" idx="10"/>
          </p:nvPr>
        </p:nvSpPr>
        <p:spPr/>
        <p:txBody>
          <a:bodyPr/>
          <a:lstStyle/>
          <a:p>
            <a:fld id="{46B4C5B1-FFAD-493D-8CFA-42607BD76ED2}" type="datetime1">
              <a:rPr lang="sk-SK" smtClean="0"/>
              <a:t>26. 9. 2024</a:t>
            </a:fld>
            <a:endParaRPr lang="en-US" dirty="0"/>
          </a:p>
        </p:txBody>
      </p:sp>
      <p:sp>
        <p:nvSpPr>
          <p:cNvPr id="7" name="Slide Number Placeholder 6">
            <a:extLst>
              <a:ext uri="{FF2B5EF4-FFF2-40B4-BE49-F238E27FC236}">
                <a16:creationId xmlns:a16="http://schemas.microsoft.com/office/drawing/2014/main" id="{C53D51C7-8C03-1688-8446-A354FA490F8A}"/>
              </a:ext>
            </a:extLst>
          </p:cNvPr>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3427678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C0D2CA-EA0C-F869-7204-756CBC73C957}"/>
              </a:ext>
            </a:extLst>
          </p:cNvPr>
          <p:cNvSpPr>
            <a:spLocks noGrp="1"/>
          </p:cNvSpPr>
          <p:nvPr>
            <p:ph type="title"/>
          </p:nvPr>
        </p:nvSpPr>
        <p:spPr/>
        <p:txBody>
          <a:bodyPr/>
          <a:lstStyle/>
          <a:p>
            <a:r>
              <a:rPr lang="en-US" dirty="0"/>
              <a:t>Memory related optimizations</a:t>
            </a:r>
            <a:endParaRPr lang="sk-SK" dirty="0"/>
          </a:p>
        </p:txBody>
      </p:sp>
      <p:sp>
        <p:nvSpPr>
          <p:cNvPr id="8" name="Content Placeholder 7">
            <a:extLst>
              <a:ext uri="{FF2B5EF4-FFF2-40B4-BE49-F238E27FC236}">
                <a16:creationId xmlns:a16="http://schemas.microsoft.com/office/drawing/2014/main" id="{C8892E5F-CA06-C47F-9881-C1F44FDC2DEF}"/>
              </a:ext>
            </a:extLst>
          </p:cNvPr>
          <p:cNvSpPr>
            <a:spLocks noGrp="1"/>
          </p:cNvSpPr>
          <p:nvPr>
            <p:ph idx="1"/>
          </p:nvPr>
        </p:nvSpPr>
        <p:spPr>
          <a:xfrm>
            <a:off x="1051560" y="1832354"/>
            <a:ext cx="10104120" cy="4023360"/>
          </a:xfrm>
        </p:spPr>
        <p:txBody>
          <a:bodyPr>
            <a:normAutofit/>
          </a:bodyPr>
          <a:lstStyle/>
          <a:p>
            <a:r>
              <a:rPr lang="en-US" dirty="0"/>
              <a:t>Many scientific algorithms revolve around single ‘master’ data structure</a:t>
            </a:r>
          </a:p>
          <a:p>
            <a:pPr lvl="1"/>
            <a:r>
              <a:rPr lang="en-US" dirty="0"/>
              <a:t>Optimizing accesses to the data structure is </a:t>
            </a:r>
            <a:r>
              <a:rPr lang="en-US" i="1" dirty="0"/>
              <a:t>imperative</a:t>
            </a:r>
          </a:p>
          <a:p>
            <a:pPr lvl="2"/>
            <a:r>
              <a:rPr lang="en-US" dirty="0"/>
              <a:t>Layout</a:t>
            </a:r>
          </a:p>
          <a:p>
            <a:pPr lvl="2"/>
            <a:r>
              <a:rPr lang="en-US" dirty="0"/>
              <a:t>Traversal</a:t>
            </a:r>
          </a:p>
          <a:p>
            <a:pPr lvl="2"/>
            <a:endParaRPr lang="en-US" sz="2400" dirty="0"/>
          </a:p>
          <a:p>
            <a:r>
              <a:rPr lang="en-US" dirty="0"/>
              <a:t>In widely-used languages (C++/Java/Python), such code is written ad-hoc</a:t>
            </a:r>
          </a:p>
          <a:p>
            <a:pPr lvl="1"/>
            <a:r>
              <a:rPr lang="en-US" dirty="0"/>
              <a:t>Unmaintainable</a:t>
            </a:r>
          </a:p>
          <a:p>
            <a:pPr lvl="1"/>
            <a:r>
              <a:rPr lang="en-US" dirty="0"/>
              <a:t>Not self-documenting</a:t>
            </a:r>
          </a:p>
          <a:p>
            <a:pPr lvl="1"/>
            <a:r>
              <a:rPr lang="en-US" dirty="0"/>
              <a:t>Error-prone</a:t>
            </a:r>
            <a:endParaRPr lang="sk-SK" dirty="0"/>
          </a:p>
        </p:txBody>
      </p:sp>
      <p:sp>
        <p:nvSpPr>
          <p:cNvPr id="4" name="Date Placeholder 3">
            <a:extLst>
              <a:ext uri="{FF2B5EF4-FFF2-40B4-BE49-F238E27FC236}">
                <a16:creationId xmlns:a16="http://schemas.microsoft.com/office/drawing/2014/main" id="{A491EF79-6D2E-5ACB-22C5-35D0A5B05324}"/>
              </a:ext>
            </a:extLst>
          </p:cNvPr>
          <p:cNvSpPr>
            <a:spLocks noGrp="1"/>
          </p:cNvSpPr>
          <p:nvPr>
            <p:ph type="dt" sz="half" idx="10"/>
          </p:nvPr>
        </p:nvSpPr>
        <p:spPr/>
        <p:txBody>
          <a:bodyPr/>
          <a:lstStyle/>
          <a:p>
            <a:fld id="{A7DE1190-BF41-41B3-B843-150722559EB1}" type="datetime1">
              <a:rPr lang="sk-SK" smtClean="0"/>
              <a:t>26. 9. 2024</a:t>
            </a:fld>
            <a:endParaRPr lang="en-US" dirty="0"/>
          </a:p>
        </p:txBody>
      </p:sp>
      <p:sp>
        <p:nvSpPr>
          <p:cNvPr id="6" name="Slide Number Placeholder 5">
            <a:extLst>
              <a:ext uri="{FF2B5EF4-FFF2-40B4-BE49-F238E27FC236}">
                <a16:creationId xmlns:a16="http://schemas.microsoft.com/office/drawing/2014/main" id="{5A66035F-31E1-C996-85C9-271BA4341D56}"/>
              </a:ext>
            </a:extLst>
          </p:cNvPr>
          <p:cNvSpPr>
            <a:spLocks noGrp="1"/>
          </p:cNvSpPr>
          <p:nvPr>
            <p:ph type="sldNum" sz="quarter" idx="12"/>
          </p:nvPr>
        </p:nvSpPr>
        <p:spPr/>
        <p:txBody>
          <a:bodyPr/>
          <a:lstStyle/>
          <a:p>
            <a:fld id="{4FAB73BC-B049-4115-A692-8D63A059BFB8}" type="slidenum">
              <a:rPr lang="en-US" smtClean="0"/>
              <a:t>21</a:t>
            </a:fld>
            <a:endParaRPr lang="en-US" dirty="0"/>
          </a:p>
        </p:txBody>
      </p:sp>
      <p:sp>
        <p:nvSpPr>
          <p:cNvPr id="3" name="TextBox 2">
            <a:extLst>
              <a:ext uri="{FF2B5EF4-FFF2-40B4-BE49-F238E27FC236}">
                <a16:creationId xmlns:a16="http://schemas.microsoft.com/office/drawing/2014/main" id="{76F21BB3-A21C-B5BE-8B12-F2A8CC99B53B}"/>
              </a:ext>
            </a:extLst>
          </p:cNvPr>
          <p:cNvSpPr txBox="1"/>
          <p:nvPr/>
        </p:nvSpPr>
        <p:spPr>
          <a:xfrm>
            <a:off x="4384991" y="4311090"/>
            <a:ext cx="7160771" cy="1846659"/>
          </a:xfrm>
          <a:prstGeom prst="rect">
            <a:avLst/>
          </a:prstGeom>
          <a:solidFill>
            <a:schemeClr val="bg1"/>
          </a:solidFill>
          <a:ln>
            <a:solidFill>
              <a:schemeClr val="tx1"/>
            </a:solidFill>
          </a:ln>
        </p:spPr>
        <p:txBody>
          <a:bodyPr wrap="square">
            <a:spAutoFit/>
          </a:bodyPr>
          <a:lstStyle/>
          <a:p>
            <a:r>
              <a:rPr lang="nn-NO" sz="1600" b="0" dirty="0">
                <a:solidFill>
                  <a:srgbClr val="AF00DB"/>
                </a:solidFill>
                <a:effectLst/>
                <a:latin typeface="Consolas" panose="020B0609020204030204" pitchFamily="49" charset="0"/>
              </a:rPr>
              <a:t>for</a:t>
            </a:r>
            <a:r>
              <a:rPr lang="nn-NO" sz="1600" b="0" dirty="0">
                <a:solidFill>
                  <a:srgbClr val="3B3B3B"/>
                </a:solidFill>
                <a:effectLst/>
                <a:latin typeface="Consolas" panose="020B0609020204030204" pitchFamily="49" charset="0"/>
              </a:rPr>
              <a:t> (</a:t>
            </a:r>
            <a:r>
              <a:rPr lang="nn-NO" sz="1600" b="0" dirty="0">
                <a:solidFill>
                  <a:srgbClr val="0000FF"/>
                </a:solidFill>
                <a:effectLst/>
                <a:latin typeface="Consolas" panose="020B0609020204030204" pitchFamily="49" charset="0"/>
              </a:rPr>
              <a:t>int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i1</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 </a:t>
            </a:r>
            <a:r>
              <a:rPr lang="nn-NO" sz="1600" b="0" dirty="0">
                <a:solidFill>
                  <a:srgbClr val="098658"/>
                </a:solidFill>
                <a:effectLst/>
                <a:latin typeface="Consolas" panose="020B0609020204030204" pitchFamily="49" charset="0"/>
              </a:rPr>
              <a:t>0</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i1</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&lt;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I</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tile_I</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i1</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a:t>
            </a:r>
          </a:p>
          <a:p>
            <a:r>
              <a:rPr lang="nn-NO" sz="1600" b="0" dirty="0">
                <a:solidFill>
                  <a:srgbClr val="3B3B3B"/>
                </a:solidFill>
                <a:effectLst/>
                <a:latin typeface="Consolas" panose="020B0609020204030204" pitchFamily="49" charset="0"/>
              </a:rPr>
              <a:t>  </a:t>
            </a:r>
            <a:r>
              <a:rPr lang="nn-NO" sz="1600" b="0" dirty="0">
                <a:solidFill>
                  <a:srgbClr val="AF00DB"/>
                </a:solidFill>
                <a:effectLst/>
                <a:latin typeface="Consolas" panose="020B0609020204030204" pitchFamily="49" charset="0"/>
              </a:rPr>
              <a:t>for</a:t>
            </a:r>
            <a:r>
              <a:rPr lang="nn-NO" sz="1600" b="0" dirty="0">
                <a:solidFill>
                  <a:srgbClr val="3B3B3B"/>
                </a:solidFill>
                <a:effectLst/>
                <a:latin typeface="Consolas" panose="020B0609020204030204" pitchFamily="49" charset="0"/>
              </a:rPr>
              <a:t> (</a:t>
            </a:r>
            <a:r>
              <a:rPr lang="nn-NO" sz="1600" b="0" dirty="0">
                <a:solidFill>
                  <a:srgbClr val="0000FF"/>
                </a:solidFill>
                <a:effectLst/>
                <a:latin typeface="Consolas" panose="020B0609020204030204" pitchFamily="49" charset="0"/>
              </a:rPr>
              <a:t>int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j1</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 </a:t>
            </a:r>
            <a:r>
              <a:rPr lang="nn-NO" sz="1600" b="0" dirty="0">
                <a:solidFill>
                  <a:srgbClr val="098658"/>
                </a:solidFill>
                <a:effectLst/>
                <a:latin typeface="Consolas" panose="020B0609020204030204" pitchFamily="49" charset="0"/>
              </a:rPr>
              <a:t>0</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j1</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&lt;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J</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tile_J</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j1</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a:t>
            </a:r>
          </a:p>
          <a:p>
            <a:r>
              <a:rPr lang="nn-NO" sz="1600" b="0" dirty="0">
                <a:solidFill>
                  <a:srgbClr val="3B3B3B"/>
                </a:solidFill>
                <a:effectLst/>
                <a:latin typeface="Consolas" panose="020B0609020204030204" pitchFamily="49" charset="0"/>
              </a:rPr>
              <a:t>    </a:t>
            </a:r>
            <a:r>
              <a:rPr lang="nn-NO" sz="1600" b="0" dirty="0">
                <a:solidFill>
                  <a:srgbClr val="AF00DB"/>
                </a:solidFill>
                <a:effectLst/>
                <a:latin typeface="Consolas" panose="020B0609020204030204" pitchFamily="49" charset="0"/>
              </a:rPr>
              <a:t>for</a:t>
            </a:r>
            <a:r>
              <a:rPr lang="nn-NO" sz="1600" b="0" dirty="0">
                <a:solidFill>
                  <a:srgbClr val="3B3B3B"/>
                </a:solidFill>
                <a:effectLst/>
                <a:latin typeface="Consolas" panose="020B0609020204030204" pitchFamily="49" charset="0"/>
              </a:rPr>
              <a:t> (</a:t>
            </a:r>
            <a:r>
              <a:rPr lang="nn-NO" sz="1600" b="0" dirty="0">
                <a:solidFill>
                  <a:srgbClr val="0000FF"/>
                </a:solidFill>
                <a:effectLst/>
                <a:latin typeface="Consolas" panose="020B0609020204030204" pitchFamily="49" charset="0"/>
              </a:rPr>
              <a:t>int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k1</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 </a:t>
            </a:r>
            <a:r>
              <a:rPr lang="nn-NO" sz="1600" b="0" dirty="0">
                <a:solidFill>
                  <a:srgbClr val="098658"/>
                </a:solidFill>
                <a:effectLst/>
                <a:latin typeface="Consolas" panose="020B0609020204030204" pitchFamily="49" charset="0"/>
              </a:rPr>
              <a:t>0</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k1</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&lt;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K</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tile_K</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k1</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a:t>
            </a:r>
          </a:p>
          <a:p>
            <a:r>
              <a:rPr lang="nn-NO" sz="1600" b="0" dirty="0">
                <a:solidFill>
                  <a:srgbClr val="3B3B3B"/>
                </a:solidFill>
                <a:effectLst/>
                <a:latin typeface="Consolas" panose="020B0609020204030204" pitchFamily="49" charset="0"/>
              </a:rPr>
              <a:t>      </a:t>
            </a:r>
            <a:r>
              <a:rPr lang="nn-NO" sz="1600" b="0" dirty="0">
                <a:solidFill>
                  <a:srgbClr val="AF00DB"/>
                </a:solidFill>
                <a:effectLst/>
                <a:latin typeface="Consolas" panose="020B0609020204030204" pitchFamily="49" charset="0"/>
              </a:rPr>
              <a:t>for</a:t>
            </a:r>
            <a:r>
              <a:rPr lang="nn-NO" sz="1600" b="0" dirty="0">
                <a:solidFill>
                  <a:srgbClr val="3B3B3B"/>
                </a:solidFill>
                <a:effectLst/>
                <a:latin typeface="Consolas" panose="020B0609020204030204" pitchFamily="49" charset="0"/>
              </a:rPr>
              <a:t> (</a:t>
            </a:r>
            <a:r>
              <a:rPr lang="nn-NO" sz="1600" b="0" dirty="0">
                <a:solidFill>
                  <a:srgbClr val="0000FF"/>
                </a:solidFill>
                <a:effectLst/>
                <a:latin typeface="Consolas" panose="020B0609020204030204" pitchFamily="49" charset="0"/>
              </a:rPr>
              <a:t>int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i2</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 </a:t>
            </a:r>
            <a:r>
              <a:rPr lang="nn-NO" sz="1600" b="0" dirty="0">
                <a:solidFill>
                  <a:srgbClr val="098658"/>
                </a:solidFill>
                <a:effectLst/>
                <a:latin typeface="Consolas" panose="020B0609020204030204" pitchFamily="49" charset="0"/>
              </a:rPr>
              <a:t>0</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i2</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&lt;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tile_I</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i2</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a:t>
            </a:r>
          </a:p>
          <a:p>
            <a:r>
              <a:rPr lang="nn-NO" sz="1600" b="0" dirty="0">
                <a:solidFill>
                  <a:srgbClr val="3B3B3B"/>
                </a:solidFill>
                <a:effectLst/>
                <a:latin typeface="Consolas" panose="020B0609020204030204" pitchFamily="49" charset="0"/>
              </a:rPr>
              <a:t>        </a:t>
            </a:r>
            <a:r>
              <a:rPr lang="nn-NO" sz="1600" b="0" dirty="0">
                <a:solidFill>
                  <a:srgbClr val="AF00DB"/>
                </a:solidFill>
                <a:effectLst/>
                <a:latin typeface="Consolas" panose="020B0609020204030204" pitchFamily="49" charset="0"/>
              </a:rPr>
              <a:t>for</a:t>
            </a:r>
            <a:r>
              <a:rPr lang="nn-NO" sz="1600" b="0" dirty="0">
                <a:solidFill>
                  <a:srgbClr val="3B3B3B"/>
                </a:solidFill>
                <a:effectLst/>
                <a:latin typeface="Consolas" panose="020B0609020204030204" pitchFamily="49" charset="0"/>
              </a:rPr>
              <a:t> (</a:t>
            </a:r>
            <a:r>
              <a:rPr lang="nn-NO" sz="1600" b="0" dirty="0">
                <a:solidFill>
                  <a:srgbClr val="0000FF"/>
                </a:solidFill>
                <a:effectLst/>
                <a:latin typeface="Consolas" panose="020B0609020204030204" pitchFamily="49" charset="0"/>
              </a:rPr>
              <a:t>int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j2</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 </a:t>
            </a:r>
            <a:r>
              <a:rPr lang="nn-NO" sz="1600" b="0" dirty="0">
                <a:solidFill>
                  <a:srgbClr val="098658"/>
                </a:solidFill>
                <a:effectLst/>
                <a:latin typeface="Consolas" panose="020B0609020204030204" pitchFamily="49" charset="0"/>
              </a:rPr>
              <a:t>0</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j2</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&lt;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tile_J</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i2</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a:t>
            </a:r>
          </a:p>
          <a:p>
            <a:r>
              <a:rPr lang="nn-NO" sz="1600" b="0" dirty="0">
                <a:solidFill>
                  <a:srgbClr val="3B3B3B"/>
                </a:solidFill>
                <a:effectLst/>
                <a:latin typeface="Consolas" panose="020B0609020204030204" pitchFamily="49" charset="0"/>
              </a:rPr>
              <a:t>          </a:t>
            </a:r>
            <a:r>
              <a:rPr lang="nn-NO" sz="1600" b="0" dirty="0">
                <a:solidFill>
                  <a:srgbClr val="AF00DB"/>
                </a:solidFill>
                <a:effectLst/>
                <a:latin typeface="Consolas" panose="020B0609020204030204" pitchFamily="49" charset="0"/>
              </a:rPr>
              <a:t>for</a:t>
            </a:r>
            <a:r>
              <a:rPr lang="nn-NO" sz="1600" b="0" dirty="0">
                <a:solidFill>
                  <a:srgbClr val="3B3B3B"/>
                </a:solidFill>
                <a:effectLst/>
                <a:latin typeface="Consolas" panose="020B0609020204030204" pitchFamily="49" charset="0"/>
              </a:rPr>
              <a:t> (</a:t>
            </a:r>
            <a:r>
              <a:rPr lang="nn-NO" sz="1600" b="0" dirty="0">
                <a:solidFill>
                  <a:srgbClr val="0000FF"/>
                </a:solidFill>
                <a:effectLst/>
                <a:latin typeface="Consolas" panose="020B0609020204030204" pitchFamily="49" charset="0"/>
              </a:rPr>
              <a:t>int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k2</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 </a:t>
            </a:r>
            <a:r>
              <a:rPr lang="nn-NO" sz="1600" b="0" dirty="0">
                <a:solidFill>
                  <a:srgbClr val="098658"/>
                </a:solidFill>
                <a:effectLst/>
                <a:latin typeface="Consolas" panose="020B0609020204030204" pitchFamily="49" charset="0"/>
              </a:rPr>
              <a:t>0</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k2</a:t>
            </a:r>
            <a:r>
              <a:rPr lang="nn-NO" sz="1600" b="0" dirty="0">
                <a:solidFill>
                  <a:srgbClr val="3B3B3B"/>
                </a:solidFill>
                <a:effectLst/>
                <a:latin typeface="Consolas" panose="020B0609020204030204" pitchFamily="49" charset="0"/>
              </a:rPr>
              <a:t> </a:t>
            </a:r>
            <a:r>
              <a:rPr lang="nn-NO" sz="1600" b="0" dirty="0">
                <a:solidFill>
                  <a:srgbClr val="000000"/>
                </a:solidFill>
                <a:effectLst/>
                <a:latin typeface="Consolas" panose="020B0609020204030204" pitchFamily="49" charset="0"/>
              </a:rPr>
              <a:t>&lt;</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tile_K</a:t>
            </a:r>
            <a:r>
              <a:rPr lang="nn-NO" sz="1600" b="0" dirty="0">
                <a:solidFill>
                  <a:srgbClr val="3B3B3B"/>
                </a:solidFill>
                <a:effectLst/>
                <a:latin typeface="Consolas" panose="020B0609020204030204" pitchFamily="49" charset="0"/>
              </a:rPr>
              <a:t>; </a:t>
            </a:r>
            <a:r>
              <a:rPr lang="nn-NO" sz="1600" b="0" dirty="0">
                <a:solidFill>
                  <a:srgbClr val="001080"/>
                </a:solidFill>
                <a:effectLst/>
                <a:latin typeface="Consolas" panose="020B0609020204030204" pitchFamily="49" charset="0"/>
              </a:rPr>
              <a:t>k2</a:t>
            </a:r>
            <a:r>
              <a:rPr lang="nn-NO" sz="1600" b="0" dirty="0">
                <a:solidFill>
                  <a:srgbClr val="000000"/>
                </a:solidFill>
                <a:effectLst/>
                <a:latin typeface="Consolas" panose="020B0609020204030204" pitchFamily="49" charset="0"/>
              </a:rPr>
              <a:t>++</a:t>
            </a:r>
            <a:r>
              <a:rPr lang="nn-NO" sz="1600" b="0" dirty="0">
                <a:solidFill>
                  <a:srgbClr val="3B3B3B"/>
                </a:solidFill>
                <a:effectLst/>
                <a:latin typeface="Consolas" panose="020B0609020204030204" pitchFamily="49" charset="0"/>
              </a:rPr>
              <a:t>)</a:t>
            </a:r>
          </a:p>
          <a:p>
            <a:r>
              <a:rPr lang="nn-NO" sz="1600" b="0" dirty="0">
                <a:solidFill>
                  <a:srgbClr val="008000"/>
                </a:solidFill>
                <a:effectLst/>
                <a:latin typeface="Consolas" panose="020B0609020204030204" pitchFamily="49" charset="0"/>
              </a:rPr>
              <a:t>            // i=i1*tile_I+i2, j=j1*tile_J+j2, k=k1*tile_K+k2</a:t>
            </a:r>
            <a:endParaRPr lang="nn-NO" sz="16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318292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843E-C3AB-6EC0-DDA0-95A03BFD7BB1}"/>
              </a:ext>
            </a:extLst>
          </p:cNvPr>
          <p:cNvSpPr>
            <a:spLocks noGrp="1"/>
          </p:cNvSpPr>
          <p:nvPr>
            <p:ph type="title"/>
          </p:nvPr>
        </p:nvSpPr>
        <p:spPr/>
        <p:txBody>
          <a:bodyPr/>
          <a:lstStyle/>
          <a:p>
            <a:r>
              <a:rPr lang="en-US" dirty="0"/>
              <a:t>Aims: Streamlining memory layouts</a:t>
            </a:r>
            <a:endParaRPr lang="sk-SK" dirty="0"/>
          </a:p>
        </p:txBody>
      </p:sp>
      <p:pic>
        <p:nvPicPr>
          <p:cNvPr id="5" name="Picture 4">
            <a:extLst>
              <a:ext uri="{FF2B5EF4-FFF2-40B4-BE49-F238E27FC236}">
                <a16:creationId xmlns:a16="http://schemas.microsoft.com/office/drawing/2014/main" id="{C255A153-19F1-A99B-7872-1409FAEC9F15}"/>
              </a:ext>
            </a:extLst>
          </p:cNvPr>
          <p:cNvPicPr>
            <a:picLocks noChangeAspect="1"/>
          </p:cNvPicPr>
          <p:nvPr/>
        </p:nvPicPr>
        <p:blipFill>
          <a:blip r:embed="rId3"/>
          <a:stretch>
            <a:fillRect/>
          </a:stretch>
        </p:blipFill>
        <p:spPr>
          <a:xfrm>
            <a:off x="2706284" y="5276159"/>
            <a:ext cx="2821730" cy="812236"/>
          </a:xfrm>
          <a:prstGeom prst="rect">
            <a:avLst/>
          </a:prstGeom>
        </p:spPr>
      </p:pic>
      <p:pic>
        <p:nvPicPr>
          <p:cNvPr id="11" name="Picture 10" descr="NVIDIA logo&#10;">
            <a:extLst>
              <a:ext uri="{FF2B5EF4-FFF2-40B4-BE49-F238E27FC236}">
                <a16:creationId xmlns:a16="http://schemas.microsoft.com/office/drawing/2014/main" id="{EC6E49A8-AC9C-608A-B585-9EAFDB45340A}"/>
              </a:ext>
            </a:extLst>
          </p:cNvPr>
          <p:cNvPicPr>
            <a:picLocks noChangeAspect="1"/>
          </p:cNvPicPr>
          <p:nvPr/>
        </p:nvPicPr>
        <p:blipFill>
          <a:blip r:embed="rId4"/>
          <a:stretch>
            <a:fillRect/>
          </a:stretch>
        </p:blipFill>
        <p:spPr>
          <a:xfrm>
            <a:off x="7049501" y="3304380"/>
            <a:ext cx="2615430" cy="1744165"/>
          </a:xfrm>
          <a:prstGeom prst="rect">
            <a:avLst/>
          </a:prstGeom>
        </p:spPr>
      </p:pic>
      <p:pic>
        <p:nvPicPr>
          <p:cNvPr id="13" name="Picture 12" descr="C++ logo">
            <a:extLst>
              <a:ext uri="{FF2B5EF4-FFF2-40B4-BE49-F238E27FC236}">
                <a16:creationId xmlns:a16="http://schemas.microsoft.com/office/drawing/2014/main" id="{26348027-BBA0-B171-8B8F-6716BF28EBF4}"/>
              </a:ext>
            </a:extLst>
          </p:cNvPr>
          <p:cNvPicPr>
            <a:picLocks noChangeAspect="1"/>
          </p:cNvPicPr>
          <p:nvPr/>
        </p:nvPicPr>
        <p:blipFill>
          <a:blip r:embed="rId5"/>
          <a:stretch>
            <a:fillRect/>
          </a:stretch>
        </p:blipFill>
        <p:spPr>
          <a:xfrm>
            <a:off x="3152826" y="3258660"/>
            <a:ext cx="1789885" cy="1789885"/>
          </a:xfrm>
          <a:prstGeom prst="rect">
            <a:avLst/>
          </a:prstGeom>
        </p:spPr>
      </p:pic>
      <p:pic>
        <p:nvPicPr>
          <p:cNvPr id="15" name="Picture 14">
            <a:extLst>
              <a:ext uri="{FF2B5EF4-FFF2-40B4-BE49-F238E27FC236}">
                <a16:creationId xmlns:a16="http://schemas.microsoft.com/office/drawing/2014/main" id="{700837A9-C8E6-45FB-5E3C-783BB405B850}"/>
              </a:ext>
            </a:extLst>
          </p:cNvPr>
          <p:cNvPicPr>
            <a:picLocks noChangeAspect="1"/>
          </p:cNvPicPr>
          <p:nvPr/>
        </p:nvPicPr>
        <p:blipFill>
          <a:blip r:embed="rId6"/>
          <a:stretch>
            <a:fillRect/>
          </a:stretch>
        </p:blipFill>
        <p:spPr>
          <a:xfrm>
            <a:off x="7293114" y="5307236"/>
            <a:ext cx="2267266" cy="781159"/>
          </a:xfrm>
          <a:prstGeom prst="rect">
            <a:avLst/>
          </a:prstGeom>
        </p:spPr>
      </p:pic>
      <p:sp>
        <p:nvSpPr>
          <p:cNvPr id="4" name="Date Placeholder 3">
            <a:extLst>
              <a:ext uri="{FF2B5EF4-FFF2-40B4-BE49-F238E27FC236}">
                <a16:creationId xmlns:a16="http://schemas.microsoft.com/office/drawing/2014/main" id="{DB4192ED-F809-0575-4904-AC0543211D39}"/>
              </a:ext>
            </a:extLst>
          </p:cNvPr>
          <p:cNvSpPr>
            <a:spLocks noGrp="1"/>
          </p:cNvSpPr>
          <p:nvPr>
            <p:ph type="dt" sz="half" idx="10"/>
          </p:nvPr>
        </p:nvSpPr>
        <p:spPr/>
        <p:txBody>
          <a:bodyPr/>
          <a:lstStyle/>
          <a:p>
            <a:fld id="{398ED593-7BBF-4CEB-B740-EB91DEE31D2F}" type="datetime1">
              <a:rPr lang="sk-SK" smtClean="0"/>
              <a:t>26. 9. 2024</a:t>
            </a:fld>
            <a:endParaRPr lang="en-US" dirty="0"/>
          </a:p>
        </p:txBody>
      </p:sp>
      <p:sp>
        <p:nvSpPr>
          <p:cNvPr id="6" name="Slide Number Placeholder 5">
            <a:extLst>
              <a:ext uri="{FF2B5EF4-FFF2-40B4-BE49-F238E27FC236}">
                <a16:creationId xmlns:a16="http://schemas.microsoft.com/office/drawing/2014/main" id="{8546EAE3-3B48-BF6E-3477-012B5AF93F99}"/>
              </a:ext>
            </a:extLst>
          </p:cNvPr>
          <p:cNvSpPr>
            <a:spLocks noGrp="1"/>
          </p:cNvSpPr>
          <p:nvPr>
            <p:ph type="sldNum" sz="quarter" idx="12"/>
          </p:nvPr>
        </p:nvSpPr>
        <p:spPr/>
        <p:txBody>
          <a:bodyPr/>
          <a:lstStyle/>
          <a:p>
            <a:fld id="{629637A9-119A-49DA-BD12-AAC58B377D80}" type="slidenum">
              <a:rPr lang="en-US" smtClean="0"/>
              <a:t>22</a:t>
            </a:fld>
            <a:endParaRPr lang="en-US" dirty="0"/>
          </a:p>
        </p:txBody>
      </p:sp>
      <p:sp>
        <p:nvSpPr>
          <p:cNvPr id="9" name="Content Placeholder 2">
            <a:extLst>
              <a:ext uri="{FF2B5EF4-FFF2-40B4-BE49-F238E27FC236}">
                <a16:creationId xmlns:a16="http://schemas.microsoft.com/office/drawing/2014/main" id="{AD7AC29B-7141-A333-352F-66DB3284B28A}"/>
              </a:ext>
            </a:extLst>
          </p:cNvPr>
          <p:cNvSpPr txBox="1">
            <a:spLocks/>
          </p:cNvSpPr>
          <p:nvPr/>
        </p:nvSpPr>
        <p:spPr>
          <a:xfrm>
            <a:off x="929514" y="1845733"/>
            <a:ext cx="10977280" cy="442959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44068" lvl="1" indent="-342900">
              <a:buFont typeface="+mj-lt"/>
              <a:buAutoNum type="arabicPeriod"/>
            </a:pPr>
            <a:r>
              <a:rPr lang="en-US" sz="2400" dirty="0"/>
              <a:t>Indexing abstraction for layouts</a:t>
            </a:r>
          </a:p>
          <a:p>
            <a:pPr marL="544068" lvl="1" indent="-342900">
              <a:buFont typeface="+mj-lt"/>
              <a:buAutoNum type="arabicPeriod"/>
            </a:pPr>
            <a:r>
              <a:rPr lang="en-US" sz="2400" dirty="0"/>
              <a:t>Reuse layout across data structures</a:t>
            </a:r>
          </a:p>
          <a:p>
            <a:pPr marL="544068" lvl="1" indent="-342900">
              <a:buFont typeface="+mj-lt"/>
              <a:buAutoNum type="arabicPeriod"/>
            </a:pPr>
            <a:r>
              <a:rPr lang="en-US" sz="2400" dirty="0"/>
              <a:t>Composability into complex layouts</a:t>
            </a:r>
          </a:p>
          <a:p>
            <a:pPr lvl="1"/>
            <a:endParaRPr lang="sk-SK" sz="2400" dirty="0"/>
          </a:p>
        </p:txBody>
      </p:sp>
    </p:spTree>
    <p:extLst>
      <p:ext uri="{BB962C8B-B14F-4D97-AF65-F5344CB8AC3E}">
        <p14:creationId xmlns:p14="http://schemas.microsoft.com/office/powerpoint/2010/main" val="168719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843E-C3AB-6EC0-DDA0-95A03BFD7BB1}"/>
              </a:ext>
            </a:extLst>
          </p:cNvPr>
          <p:cNvSpPr>
            <a:spLocks noGrp="1"/>
          </p:cNvSpPr>
          <p:nvPr>
            <p:ph type="title"/>
          </p:nvPr>
        </p:nvSpPr>
        <p:spPr/>
        <p:txBody>
          <a:bodyPr/>
          <a:lstStyle/>
          <a:p>
            <a:r>
              <a:rPr lang="en-US" dirty="0" err="1"/>
              <a:t>Noarr</a:t>
            </a:r>
            <a:r>
              <a:rPr lang="en-US" dirty="0"/>
              <a:t> Layouts</a:t>
            </a:r>
            <a:endParaRPr lang="sk-SK" dirty="0"/>
          </a:p>
        </p:txBody>
      </p:sp>
      <p:sp>
        <p:nvSpPr>
          <p:cNvPr id="3" name="Content Placeholder 2">
            <a:extLst>
              <a:ext uri="{FF2B5EF4-FFF2-40B4-BE49-F238E27FC236}">
                <a16:creationId xmlns:a16="http://schemas.microsoft.com/office/drawing/2014/main" id="{B3CF14B9-B40E-932F-E005-BB8BFAFDC87A}"/>
              </a:ext>
            </a:extLst>
          </p:cNvPr>
          <p:cNvSpPr>
            <a:spLocks noGrp="1"/>
          </p:cNvSpPr>
          <p:nvPr>
            <p:ph idx="1"/>
          </p:nvPr>
        </p:nvSpPr>
        <p:spPr>
          <a:xfrm>
            <a:off x="929514" y="1845733"/>
            <a:ext cx="10977280" cy="4429595"/>
          </a:xfrm>
        </p:spPr>
        <p:txBody>
          <a:bodyPr>
            <a:normAutofit/>
          </a:bodyPr>
          <a:lstStyle/>
          <a:p>
            <a:pPr marL="544068" lvl="1" indent="-342900">
              <a:buFont typeface="+mj-lt"/>
              <a:buAutoNum type="arabicPeriod"/>
            </a:pPr>
            <a:r>
              <a:rPr lang="en-US" sz="2400" dirty="0"/>
              <a:t>Indexing abstraction for layouts</a:t>
            </a:r>
          </a:p>
          <a:p>
            <a:pPr marL="544068" lvl="1" indent="-342900">
              <a:buFont typeface="+mj-lt"/>
              <a:buAutoNum type="arabicPeriod"/>
            </a:pPr>
            <a:r>
              <a:rPr lang="en-US" sz="2400" dirty="0"/>
              <a:t>Reuse layout across data structures</a:t>
            </a:r>
          </a:p>
          <a:p>
            <a:pPr marL="544068" lvl="1" indent="-342900">
              <a:buFont typeface="+mj-lt"/>
              <a:buAutoNum type="arabicPeriod"/>
            </a:pPr>
            <a:r>
              <a:rPr lang="en-US" sz="2400" dirty="0"/>
              <a:t>Composability into complex layouts</a:t>
            </a:r>
          </a:p>
          <a:p>
            <a:pPr lvl="1"/>
            <a:endParaRPr lang="sk-SK" sz="2400" dirty="0"/>
          </a:p>
        </p:txBody>
      </p:sp>
      <p:sp>
        <p:nvSpPr>
          <p:cNvPr id="4" name="Date Placeholder 3">
            <a:extLst>
              <a:ext uri="{FF2B5EF4-FFF2-40B4-BE49-F238E27FC236}">
                <a16:creationId xmlns:a16="http://schemas.microsoft.com/office/drawing/2014/main" id="{C86EBF7A-906B-53FD-5AC7-BBDFC47B0E93}"/>
              </a:ext>
            </a:extLst>
          </p:cNvPr>
          <p:cNvSpPr>
            <a:spLocks noGrp="1"/>
          </p:cNvSpPr>
          <p:nvPr>
            <p:ph type="dt" sz="half" idx="10"/>
          </p:nvPr>
        </p:nvSpPr>
        <p:spPr/>
        <p:txBody>
          <a:bodyPr/>
          <a:lstStyle/>
          <a:p>
            <a:fld id="{BE1E2783-24F6-4AA8-BD4A-165D196FB8C4}" type="datetime1">
              <a:rPr lang="sk-SK" smtClean="0"/>
              <a:t>26. 9. 2024</a:t>
            </a:fld>
            <a:endParaRPr lang="en-US" dirty="0"/>
          </a:p>
        </p:txBody>
      </p:sp>
      <p:sp>
        <p:nvSpPr>
          <p:cNvPr id="5" name="Slide Number Placeholder 4">
            <a:extLst>
              <a:ext uri="{FF2B5EF4-FFF2-40B4-BE49-F238E27FC236}">
                <a16:creationId xmlns:a16="http://schemas.microsoft.com/office/drawing/2014/main" id="{94A7989B-EE6C-A7A8-3DF2-933DE9FF8746}"/>
              </a:ext>
            </a:extLst>
          </p:cNvPr>
          <p:cNvSpPr>
            <a:spLocks noGrp="1"/>
          </p:cNvSpPr>
          <p:nvPr>
            <p:ph type="sldNum" sz="quarter" idx="12"/>
          </p:nvPr>
        </p:nvSpPr>
        <p:spPr/>
        <p:txBody>
          <a:bodyPr/>
          <a:lstStyle/>
          <a:p>
            <a:fld id="{629637A9-119A-49DA-BD12-AAC58B377D80}" type="slidenum">
              <a:rPr lang="en-US" smtClean="0"/>
              <a:t>23</a:t>
            </a:fld>
            <a:endParaRPr lang="en-US" dirty="0"/>
          </a:p>
        </p:txBody>
      </p:sp>
      <p:sp>
        <p:nvSpPr>
          <p:cNvPr id="6" name="Rectangle: Rounded Corners 5">
            <a:extLst>
              <a:ext uri="{FF2B5EF4-FFF2-40B4-BE49-F238E27FC236}">
                <a16:creationId xmlns:a16="http://schemas.microsoft.com/office/drawing/2014/main" id="{77748E17-7D8B-96EB-91D6-7EA4FB647796}"/>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5. </a:t>
            </a:r>
            <a:r>
              <a:rPr lang="en-US" sz="1600" dirty="0" err="1"/>
              <a:t>Noarr</a:t>
            </a:r>
            <a:r>
              <a:rPr lang="en-US" sz="1600" dirty="0"/>
              <a:t> Layouts</a:t>
            </a:r>
            <a:endParaRPr lang="sk-SK" sz="1600" dirty="0"/>
          </a:p>
        </p:txBody>
      </p:sp>
    </p:spTree>
    <p:extLst>
      <p:ext uri="{BB962C8B-B14F-4D97-AF65-F5344CB8AC3E}">
        <p14:creationId xmlns:p14="http://schemas.microsoft.com/office/powerpoint/2010/main" val="752301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843E-C3AB-6EC0-DDA0-95A03BFD7BB1}"/>
              </a:ext>
            </a:extLst>
          </p:cNvPr>
          <p:cNvSpPr>
            <a:spLocks noGrp="1"/>
          </p:cNvSpPr>
          <p:nvPr>
            <p:ph type="title"/>
          </p:nvPr>
        </p:nvSpPr>
        <p:spPr/>
        <p:txBody>
          <a:bodyPr/>
          <a:lstStyle/>
          <a:p>
            <a:r>
              <a:rPr lang="en-US" dirty="0" err="1"/>
              <a:t>Noarr</a:t>
            </a:r>
            <a:r>
              <a:rPr lang="en-US" dirty="0"/>
              <a:t> Layouts</a:t>
            </a:r>
            <a:endParaRPr lang="sk-SK" dirty="0"/>
          </a:p>
        </p:txBody>
      </p:sp>
      <p:sp>
        <p:nvSpPr>
          <p:cNvPr id="4" name="Rectangle 3">
            <a:extLst>
              <a:ext uri="{FF2B5EF4-FFF2-40B4-BE49-F238E27FC236}">
                <a16:creationId xmlns:a16="http://schemas.microsoft.com/office/drawing/2014/main" id="{2A8F07FB-A2F4-494B-32A3-52D2F162A4CF}"/>
              </a:ext>
            </a:extLst>
          </p:cNvPr>
          <p:cNvSpPr/>
          <p:nvPr/>
        </p:nvSpPr>
        <p:spPr>
          <a:xfrm>
            <a:off x="5886450" y="4909913"/>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0</a:t>
            </a:r>
          </a:p>
        </p:txBody>
      </p:sp>
      <p:sp>
        <p:nvSpPr>
          <p:cNvPr id="5" name="Rectangle 4">
            <a:extLst>
              <a:ext uri="{FF2B5EF4-FFF2-40B4-BE49-F238E27FC236}">
                <a16:creationId xmlns:a16="http://schemas.microsoft.com/office/drawing/2014/main" id="{44830828-30F2-D19D-0E7A-F418FFB06C4B}"/>
              </a:ext>
            </a:extLst>
          </p:cNvPr>
          <p:cNvSpPr/>
          <p:nvPr/>
        </p:nvSpPr>
        <p:spPr>
          <a:xfrm>
            <a:off x="6134100" y="4909913"/>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a:t>
            </a:r>
          </a:p>
        </p:txBody>
      </p:sp>
      <p:sp>
        <p:nvSpPr>
          <p:cNvPr id="6" name="Rectangle 5">
            <a:extLst>
              <a:ext uri="{FF2B5EF4-FFF2-40B4-BE49-F238E27FC236}">
                <a16:creationId xmlns:a16="http://schemas.microsoft.com/office/drawing/2014/main" id="{605278E9-0D8F-11C1-4B52-ADD519D1B6AD}"/>
              </a:ext>
            </a:extLst>
          </p:cNvPr>
          <p:cNvSpPr/>
          <p:nvPr/>
        </p:nvSpPr>
        <p:spPr>
          <a:xfrm>
            <a:off x="6381750" y="4909913"/>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2</a:t>
            </a:r>
          </a:p>
        </p:txBody>
      </p:sp>
      <p:sp>
        <p:nvSpPr>
          <p:cNvPr id="7" name="Rectangle 6">
            <a:extLst>
              <a:ext uri="{FF2B5EF4-FFF2-40B4-BE49-F238E27FC236}">
                <a16:creationId xmlns:a16="http://schemas.microsoft.com/office/drawing/2014/main" id="{0C93C7F0-2F1C-67DE-DEE3-EEC5F3BC77FA}"/>
              </a:ext>
            </a:extLst>
          </p:cNvPr>
          <p:cNvSpPr/>
          <p:nvPr/>
        </p:nvSpPr>
        <p:spPr>
          <a:xfrm>
            <a:off x="6629400" y="4909913"/>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3</a:t>
            </a:r>
          </a:p>
        </p:txBody>
      </p:sp>
      <p:sp>
        <p:nvSpPr>
          <p:cNvPr id="8" name="Rectangle 7">
            <a:extLst>
              <a:ext uri="{FF2B5EF4-FFF2-40B4-BE49-F238E27FC236}">
                <a16:creationId xmlns:a16="http://schemas.microsoft.com/office/drawing/2014/main" id="{1EA6651D-97BE-3234-9BAF-2F0900203696}"/>
              </a:ext>
            </a:extLst>
          </p:cNvPr>
          <p:cNvSpPr/>
          <p:nvPr/>
        </p:nvSpPr>
        <p:spPr>
          <a:xfrm>
            <a:off x="6877050" y="4909913"/>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4</a:t>
            </a:r>
          </a:p>
        </p:txBody>
      </p:sp>
      <p:sp>
        <p:nvSpPr>
          <p:cNvPr id="10" name="Left Brace 9">
            <a:extLst>
              <a:ext uri="{FF2B5EF4-FFF2-40B4-BE49-F238E27FC236}">
                <a16:creationId xmlns:a16="http://schemas.microsoft.com/office/drawing/2014/main" id="{EAFD1DBE-DBCA-C32F-0385-EF82FAA28241}"/>
              </a:ext>
            </a:extLst>
          </p:cNvPr>
          <p:cNvSpPr/>
          <p:nvPr/>
        </p:nvSpPr>
        <p:spPr>
          <a:xfrm rot="5400000">
            <a:off x="6362180" y="4158997"/>
            <a:ext cx="286789" cy="1123950"/>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E8672475-A7FA-9336-05C5-69B6E3856A96}"/>
              </a:ext>
            </a:extLst>
          </p:cNvPr>
          <p:cNvSpPr/>
          <p:nvPr/>
        </p:nvSpPr>
        <p:spPr>
          <a:xfrm>
            <a:off x="6297825" y="4358008"/>
            <a:ext cx="415498" cy="253916"/>
          </a:xfrm>
          <a:prstGeom prst="rect">
            <a:avLst/>
          </a:prstGeom>
        </p:spPr>
        <p:txBody>
          <a:bodyPr wrap="square">
            <a:spAutoFit/>
          </a:bodyPr>
          <a:lstStyle/>
          <a:p>
            <a:r>
              <a:rPr lang="sk-SK" sz="1050" dirty="0">
                <a:solidFill>
                  <a:srgbClr val="A31515"/>
                </a:solidFill>
                <a:latin typeface="Consolas" panose="020B0609020204030204" pitchFamily="49" charset="0"/>
              </a:rPr>
              <a:t>'j'</a:t>
            </a:r>
            <a:endParaRPr lang="en-US" sz="1050" dirty="0"/>
          </a:p>
        </p:txBody>
      </p:sp>
      <p:sp>
        <p:nvSpPr>
          <p:cNvPr id="13" name="Rectangle 12">
            <a:extLst>
              <a:ext uri="{FF2B5EF4-FFF2-40B4-BE49-F238E27FC236}">
                <a16:creationId xmlns:a16="http://schemas.microsoft.com/office/drawing/2014/main" id="{1D728306-17BE-D772-76AE-A6F272D81CD0}"/>
              </a:ext>
            </a:extLst>
          </p:cNvPr>
          <p:cNvSpPr/>
          <p:nvPr/>
        </p:nvSpPr>
        <p:spPr>
          <a:xfrm>
            <a:off x="5886450" y="5147090"/>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5</a:t>
            </a:r>
          </a:p>
        </p:txBody>
      </p:sp>
      <p:sp>
        <p:nvSpPr>
          <p:cNvPr id="14" name="Rectangle 13">
            <a:extLst>
              <a:ext uri="{FF2B5EF4-FFF2-40B4-BE49-F238E27FC236}">
                <a16:creationId xmlns:a16="http://schemas.microsoft.com/office/drawing/2014/main" id="{A09AD0E2-28B8-9A93-2C00-4EC0AA8C19CD}"/>
              </a:ext>
            </a:extLst>
          </p:cNvPr>
          <p:cNvSpPr/>
          <p:nvPr/>
        </p:nvSpPr>
        <p:spPr>
          <a:xfrm>
            <a:off x="6134100" y="5147090"/>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6</a:t>
            </a:r>
          </a:p>
        </p:txBody>
      </p:sp>
      <p:sp>
        <p:nvSpPr>
          <p:cNvPr id="15" name="Rectangle 14">
            <a:extLst>
              <a:ext uri="{FF2B5EF4-FFF2-40B4-BE49-F238E27FC236}">
                <a16:creationId xmlns:a16="http://schemas.microsoft.com/office/drawing/2014/main" id="{647BE354-0570-1079-614C-CD2CD404BB25}"/>
              </a:ext>
            </a:extLst>
          </p:cNvPr>
          <p:cNvSpPr/>
          <p:nvPr/>
        </p:nvSpPr>
        <p:spPr>
          <a:xfrm>
            <a:off x="6381750" y="5147090"/>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7</a:t>
            </a:r>
          </a:p>
        </p:txBody>
      </p:sp>
      <p:sp>
        <p:nvSpPr>
          <p:cNvPr id="16" name="Rectangle 15">
            <a:extLst>
              <a:ext uri="{FF2B5EF4-FFF2-40B4-BE49-F238E27FC236}">
                <a16:creationId xmlns:a16="http://schemas.microsoft.com/office/drawing/2014/main" id="{179FFCCE-7F93-1052-C2A1-F78178B3F5A0}"/>
              </a:ext>
            </a:extLst>
          </p:cNvPr>
          <p:cNvSpPr/>
          <p:nvPr/>
        </p:nvSpPr>
        <p:spPr>
          <a:xfrm>
            <a:off x="6629400" y="5147090"/>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8</a:t>
            </a:r>
          </a:p>
        </p:txBody>
      </p:sp>
      <p:sp>
        <p:nvSpPr>
          <p:cNvPr id="17" name="Rectangle 16">
            <a:extLst>
              <a:ext uri="{FF2B5EF4-FFF2-40B4-BE49-F238E27FC236}">
                <a16:creationId xmlns:a16="http://schemas.microsoft.com/office/drawing/2014/main" id="{78F62FC0-393E-0862-EFB4-891E0A27453A}"/>
              </a:ext>
            </a:extLst>
          </p:cNvPr>
          <p:cNvSpPr/>
          <p:nvPr/>
        </p:nvSpPr>
        <p:spPr>
          <a:xfrm>
            <a:off x="6877050" y="5147090"/>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9</a:t>
            </a:r>
          </a:p>
        </p:txBody>
      </p:sp>
      <p:sp>
        <p:nvSpPr>
          <p:cNvPr id="18" name="Rectangle 17">
            <a:extLst>
              <a:ext uri="{FF2B5EF4-FFF2-40B4-BE49-F238E27FC236}">
                <a16:creationId xmlns:a16="http://schemas.microsoft.com/office/drawing/2014/main" id="{D01D4FD5-DDD4-8B61-9318-1AB96CE4BC7E}"/>
              </a:ext>
            </a:extLst>
          </p:cNvPr>
          <p:cNvSpPr/>
          <p:nvPr/>
        </p:nvSpPr>
        <p:spPr>
          <a:xfrm>
            <a:off x="5886450" y="5384267"/>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a</a:t>
            </a:r>
          </a:p>
        </p:txBody>
      </p:sp>
      <p:sp>
        <p:nvSpPr>
          <p:cNvPr id="19" name="Rectangle 18">
            <a:extLst>
              <a:ext uri="{FF2B5EF4-FFF2-40B4-BE49-F238E27FC236}">
                <a16:creationId xmlns:a16="http://schemas.microsoft.com/office/drawing/2014/main" id="{165539C2-CBE7-DC9B-C636-4D3C634AA08F}"/>
              </a:ext>
            </a:extLst>
          </p:cNvPr>
          <p:cNvSpPr/>
          <p:nvPr/>
        </p:nvSpPr>
        <p:spPr>
          <a:xfrm>
            <a:off x="6134100" y="5384267"/>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b</a:t>
            </a:r>
          </a:p>
        </p:txBody>
      </p:sp>
      <p:sp>
        <p:nvSpPr>
          <p:cNvPr id="20" name="Rectangle 19">
            <a:extLst>
              <a:ext uri="{FF2B5EF4-FFF2-40B4-BE49-F238E27FC236}">
                <a16:creationId xmlns:a16="http://schemas.microsoft.com/office/drawing/2014/main" id="{01DFBDF1-FB14-C2DA-269B-09458EF649B3}"/>
              </a:ext>
            </a:extLst>
          </p:cNvPr>
          <p:cNvSpPr/>
          <p:nvPr/>
        </p:nvSpPr>
        <p:spPr>
          <a:xfrm>
            <a:off x="6381750" y="5384267"/>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c</a:t>
            </a:r>
          </a:p>
        </p:txBody>
      </p:sp>
      <p:sp>
        <p:nvSpPr>
          <p:cNvPr id="21" name="Rectangle 20">
            <a:extLst>
              <a:ext uri="{FF2B5EF4-FFF2-40B4-BE49-F238E27FC236}">
                <a16:creationId xmlns:a16="http://schemas.microsoft.com/office/drawing/2014/main" id="{DB53FDC5-E72A-D362-D0FE-08F64EAF0C5A}"/>
              </a:ext>
            </a:extLst>
          </p:cNvPr>
          <p:cNvSpPr/>
          <p:nvPr/>
        </p:nvSpPr>
        <p:spPr>
          <a:xfrm>
            <a:off x="6629400" y="5384267"/>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d</a:t>
            </a:r>
          </a:p>
        </p:txBody>
      </p:sp>
      <p:sp>
        <p:nvSpPr>
          <p:cNvPr id="22" name="Rectangle 21">
            <a:extLst>
              <a:ext uri="{FF2B5EF4-FFF2-40B4-BE49-F238E27FC236}">
                <a16:creationId xmlns:a16="http://schemas.microsoft.com/office/drawing/2014/main" id="{F6AD17AD-B091-0C48-7879-62EE9BEEE450}"/>
              </a:ext>
            </a:extLst>
          </p:cNvPr>
          <p:cNvSpPr/>
          <p:nvPr/>
        </p:nvSpPr>
        <p:spPr>
          <a:xfrm>
            <a:off x="6877050" y="5384267"/>
            <a:ext cx="247650"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e</a:t>
            </a:r>
          </a:p>
        </p:txBody>
      </p:sp>
      <p:sp>
        <p:nvSpPr>
          <p:cNvPr id="28" name="Left Brace 27">
            <a:extLst>
              <a:ext uri="{FF2B5EF4-FFF2-40B4-BE49-F238E27FC236}">
                <a16:creationId xmlns:a16="http://schemas.microsoft.com/office/drawing/2014/main" id="{FD8324AF-B7EE-A8C2-3481-982565540F3A}"/>
              </a:ext>
            </a:extLst>
          </p:cNvPr>
          <p:cNvSpPr/>
          <p:nvPr/>
        </p:nvSpPr>
        <p:spPr>
          <a:xfrm rot="10800000">
            <a:off x="7262423" y="4909913"/>
            <a:ext cx="286789" cy="722004"/>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ectangle 28">
            <a:extLst>
              <a:ext uri="{FF2B5EF4-FFF2-40B4-BE49-F238E27FC236}">
                <a16:creationId xmlns:a16="http://schemas.microsoft.com/office/drawing/2014/main" id="{24FAE27B-F92A-6F1C-8EC2-1E918B52A45E}"/>
              </a:ext>
            </a:extLst>
          </p:cNvPr>
          <p:cNvSpPr/>
          <p:nvPr/>
        </p:nvSpPr>
        <p:spPr>
          <a:xfrm>
            <a:off x="7495452" y="5140824"/>
            <a:ext cx="415498" cy="253916"/>
          </a:xfrm>
          <a:prstGeom prst="rect">
            <a:avLst/>
          </a:prstGeom>
        </p:spPr>
        <p:txBody>
          <a:bodyPr wrap="square">
            <a:spAutoFit/>
          </a:bodyPr>
          <a:lstStyle/>
          <a:p>
            <a:r>
              <a:rPr lang="sk-SK" sz="1050" dirty="0">
                <a:solidFill>
                  <a:srgbClr val="A31515"/>
                </a:solidFill>
                <a:latin typeface="Consolas" panose="020B0609020204030204" pitchFamily="49" charset="0"/>
              </a:rPr>
              <a:t>'i'</a:t>
            </a:r>
            <a:endParaRPr lang="en-US" sz="1050" dirty="0"/>
          </a:p>
        </p:txBody>
      </p:sp>
      <p:sp>
        <p:nvSpPr>
          <p:cNvPr id="32" name="TextBox 31">
            <a:extLst>
              <a:ext uri="{FF2B5EF4-FFF2-40B4-BE49-F238E27FC236}">
                <a16:creationId xmlns:a16="http://schemas.microsoft.com/office/drawing/2014/main" id="{140C6A21-702B-60EC-DBFD-D32ADE030A18}"/>
              </a:ext>
            </a:extLst>
          </p:cNvPr>
          <p:cNvSpPr txBox="1"/>
          <p:nvPr/>
        </p:nvSpPr>
        <p:spPr>
          <a:xfrm>
            <a:off x="450850" y="3355108"/>
            <a:ext cx="10750550" cy="338554"/>
          </a:xfrm>
          <a:prstGeom prst="rect">
            <a:avLst/>
          </a:prstGeom>
          <a:solidFill>
            <a:schemeClr val="bg1"/>
          </a:solidFill>
          <a:ln>
            <a:solidFill>
              <a:schemeClr val="tx1"/>
            </a:solidFill>
          </a:ln>
        </p:spPr>
        <p:txBody>
          <a:bodyPr wrap="square">
            <a:spAutoFit/>
          </a:bodyPr>
          <a:lstStyle/>
          <a:p>
            <a:r>
              <a:rPr lang="sk-SK" sz="1600" b="0" dirty="0">
                <a:solidFill>
                  <a:srgbClr val="267F99"/>
                </a:solidFill>
                <a:effectLst/>
                <a:latin typeface="Consolas" panose="020B0609020204030204" pitchFamily="49" charset="0"/>
              </a:rPr>
              <a:t>auto</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row_major_layout</a:t>
            </a:r>
            <a:r>
              <a:rPr lang="sk-SK" sz="1600" b="0" dirty="0">
                <a:solidFill>
                  <a:srgbClr val="000000"/>
                </a:solidFill>
                <a:effectLst/>
                <a:latin typeface="Consolas" panose="020B0609020204030204" pitchFamily="49" charset="0"/>
              </a:rPr>
              <a:t> = </a:t>
            </a:r>
            <a:r>
              <a:rPr lang="sk-SK" sz="1600" b="0" dirty="0">
                <a:solidFill>
                  <a:srgbClr val="267F99"/>
                </a:solidFill>
                <a:effectLst/>
                <a:latin typeface="Consolas" panose="020B0609020204030204" pitchFamily="49" charset="0"/>
              </a:rPr>
              <a:t>noarr</a:t>
            </a:r>
            <a:r>
              <a:rPr lang="sk-SK" sz="1600" b="0" dirty="0">
                <a:solidFill>
                  <a:srgbClr val="000000"/>
                </a:solidFill>
                <a:effectLst/>
                <a:latin typeface="Consolas" panose="020B0609020204030204" pitchFamily="49" charset="0"/>
              </a:rPr>
              <a:t>::</a:t>
            </a:r>
            <a:r>
              <a:rPr lang="sk-SK" sz="1600" b="0" dirty="0">
                <a:solidFill>
                  <a:srgbClr val="267F99"/>
                </a:solidFill>
                <a:effectLst/>
                <a:latin typeface="Consolas" panose="020B0609020204030204" pitchFamily="49" charset="0"/>
              </a:rPr>
              <a:t>scalar</a:t>
            </a:r>
            <a:r>
              <a:rPr lang="sk-SK" sz="1600" b="0" dirty="0">
                <a:solidFill>
                  <a:srgbClr val="000000"/>
                </a:solidFill>
                <a:effectLst/>
                <a:latin typeface="Consolas" panose="020B0609020204030204" pitchFamily="49" charset="0"/>
              </a:rPr>
              <a:t>&lt;</a:t>
            </a:r>
            <a:r>
              <a:rPr lang="sk-SK" sz="1600" b="0" dirty="0">
                <a:solidFill>
                  <a:srgbClr val="0000FF"/>
                </a:solidFill>
                <a:effectLst/>
                <a:latin typeface="Consolas" panose="020B0609020204030204" pitchFamily="49" charset="0"/>
              </a:rPr>
              <a:t>float</a:t>
            </a:r>
            <a:r>
              <a:rPr lang="sk-SK" sz="1600" b="0" dirty="0">
                <a:solidFill>
                  <a:srgbClr val="000000"/>
                </a:solidFill>
                <a:effectLst/>
                <a:latin typeface="Consolas" panose="020B0609020204030204" pitchFamily="49" charset="0"/>
              </a:rPr>
              <a:t>&gt;() ^ </a:t>
            </a:r>
            <a:r>
              <a:rPr lang="sk-SK" sz="1600" b="0" dirty="0">
                <a:solidFill>
                  <a:srgbClr val="267F99"/>
                </a:solidFill>
                <a:effectLst/>
                <a:latin typeface="Consolas" panose="020B0609020204030204" pitchFamily="49" charset="0"/>
              </a:rPr>
              <a:t>noarr</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vector</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'j'</a:t>
            </a:r>
            <a:r>
              <a:rPr lang="sk-SK" sz="1600" b="0" dirty="0">
                <a:solidFill>
                  <a:srgbClr val="000000"/>
                </a:solidFill>
                <a:effectLst/>
                <a:latin typeface="Consolas" panose="020B0609020204030204" pitchFamily="49" charset="0"/>
              </a:rPr>
              <a:t>&gt;(</a:t>
            </a:r>
            <a:r>
              <a:rPr lang="sk-SK" sz="1600" b="0" dirty="0">
                <a:solidFill>
                  <a:srgbClr val="098658"/>
                </a:solidFill>
                <a:effectLst/>
                <a:latin typeface="Consolas" panose="020B0609020204030204" pitchFamily="49" charset="0"/>
              </a:rPr>
              <a:t>5</a:t>
            </a:r>
            <a:r>
              <a:rPr lang="sk-SK" sz="1600" b="0" dirty="0">
                <a:solidFill>
                  <a:srgbClr val="000000"/>
                </a:solidFill>
                <a:effectLst/>
                <a:latin typeface="Consolas" panose="020B0609020204030204" pitchFamily="49" charset="0"/>
              </a:rPr>
              <a:t>) ^ </a:t>
            </a:r>
            <a:r>
              <a:rPr lang="sk-SK" sz="1600" b="0" dirty="0">
                <a:solidFill>
                  <a:srgbClr val="267F99"/>
                </a:solidFill>
                <a:effectLst/>
                <a:latin typeface="Consolas" panose="020B0609020204030204" pitchFamily="49" charset="0"/>
              </a:rPr>
              <a:t>noarr</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vector</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'i'</a:t>
            </a:r>
            <a:r>
              <a:rPr lang="sk-SK" sz="1600" b="0" dirty="0">
                <a:solidFill>
                  <a:srgbClr val="000000"/>
                </a:solidFill>
                <a:effectLst/>
                <a:latin typeface="Consolas" panose="020B0609020204030204" pitchFamily="49" charset="0"/>
              </a:rPr>
              <a:t>&gt;(</a:t>
            </a:r>
            <a:r>
              <a:rPr lang="en-US" sz="1600" dirty="0">
                <a:solidFill>
                  <a:srgbClr val="098658"/>
                </a:solidFill>
                <a:latin typeface="Consolas" panose="020B0609020204030204" pitchFamily="49" charset="0"/>
              </a:rPr>
              <a:t>3</a:t>
            </a:r>
            <a:r>
              <a:rPr lang="sk-SK" sz="1600" b="0" dirty="0">
                <a:solidFill>
                  <a:srgbClr val="000000"/>
                </a:solidFill>
                <a:effectLst/>
                <a:latin typeface="Consolas" panose="020B0609020204030204" pitchFamily="49" charset="0"/>
              </a:rPr>
              <a:t>);</a:t>
            </a:r>
          </a:p>
        </p:txBody>
      </p:sp>
      <p:pic>
        <p:nvPicPr>
          <p:cNvPr id="25" name="Picture 24">
            <a:extLst>
              <a:ext uri="{FF2B5EF4-FFF2-40B4-BE49-F238E27FC236}">
                <a16:creationId xmlns:a16="http://schemas.microsoft.com/office/drawing/2014/main" id="{F353F98A-C5CE-9352-8E83-B1375ABB1A90}"/>
              </a:ext>
            </a:extLst>
          </p:cNvPr>
          <p:cNvPicPr>
            <a:picLocks noChangeAspect="1"/>
          </p:cNvPicPr>
          <p:nvPr/>
        </p:nvPicPr>
        <p:blipFill>
          <a:blip r:embed="rId3"/>
          <a:stretch>
            <a:fillRect/>
          </a:stretch>
        </p:blipFill>
        <p:spPr>
          <a:xfrm>
            <a:off x="9343785" y="2006170"/>
            <a:ext cx="1249070" cy="1241336"/>
          </a:xfrm>
          <a:prstGeom prst="rect">
            <a:avLst/>
          </a:prstGeom>
        </p:spPr>
      </p:pic>
      <p:sp>
        <p:nvSpPr>
          <p:cNvPr id="26" name="TextBox 25">
            <a:extLst>
              <a:ext uri="{FF2B5EF4-FFF2-40B4-BE49-F238E27FC236}">
                <a16:creationId xmlns:a16="http://schemas.microsoft.com/office/drawing/2014/main" id="{94AE0714-82E6-AFC1-E7D4-36D9B568E705}"/>
              </a:ext>
            </a:extLst>
          </p:cNvPr>
          <p:cNvSpPr txBox="1"/>
          <p:nvPr/>
        </p:nvSpPr>
        <p:spPr>
          <a:xfrm>
            <a:off x="8909471" y="2365228"/>
            <a:ext cx="222198" cy="523220"/>
          </a:xfrm>
          <a:prstGeom prst="rect">
            <a:avLst/>
          </a:prstGeom>
          <a:noFill/>
        </p:spPr>
        <p:txBody>
          <a:bodyPr wrap="square" rtlCol="0">
            <a:spAutoFit/>
          </a:bodyPr>
          <a:lstStyle/>
          <a:p>
            <a:r>
              <a:rPr lang="en-US" sz="2800" dirty="0" err="1">
                <a:latin typeface="Blackadder ITC" panose="04020505051007020D02" pitchFamily="82" charset="0"/>
              </a:rPr>
              <a:t>i</a:t>
            </a:r>
            <a:endParaRPr lang="sk-SK" sz="2800" dirty="0">
              <a:latin typeface="Blackadder ITC" panose="04020505051007020D02" pitchFamily="82" charset="0"/>
            </a:endParaRPr>
          </a:p>
        </p:txBody>
      </p:sp>
      <p:sp>
        <p:nvSpPr>
          <p:cNvPr id="27" name="TextBox 26">
            <a:extLst>
              <a:ext uri="{FF2B5EF4-FFF2-40B4-BE49-F238E27FC236}">
                <a16:creationId xmlns:a16="http://schemas.microsoft.com/office/drawing/2014/main" id="{0FF7A120-509C-08AF-3395-CF8D9F5CEBCA}"/>
              </a:ext>
            </a:extLst>
          </p:cNvPr>
          <p:cNvSpPr txBox="1"/>
          <p:nvPr/>
        </p:nvSpPr>
        <p:spPr>
          <a:xfrm>
            <a:off x="9857221" y="1461256"/>
            <a:ext cx="222198" cy="523220"/>
          </a:xfrm>
          <a:prstGeom prst="rect">
            <a:avLst/>
          </a:prstGeom>
          <a:noFill/>
        </p:spPr>
        <p:txBody>
          <a:bodyPr wrap="square" rtlCol="0">
            <a:spAutoFit/>
          </a:bodyPr>
          <a:lstStyle/>
          <a:p>
            <a:r>
              <a:rPr lang="en-US" sz="2800" dirty="0">
                <a:latin typeface="Blackadder ITC" panose="04020505051007020D02" pitchFamily="82" charset="0"/>
              </a:rPr>
              <a:t>j</a:t>
            </a:r>
            <a:endParaRPr lang="sk-SK" sz="2800" dirty="0">
              <a:latin typeface="Blackadder ITC" panose="04020505051007020D02" pitchFamily="82" charset="0"/>
            </a:endParaRPr>
          </a:p>
        </p:txBody>
      </p:sp>
      <p:sp>
        <p:nvSpPr>
          <p:cNvPr id="23" name="TextBox 22">
            <a:extLst>
              <a:ext uri="{FF2B5EF4-FFF2-40B4-BE49-F238E27FC236}">
                <a16:creationId xmlns:a16="http://schemas.microsoft.com/office/drawing/2014/main" id="{E5138648-CD45-936B-AAF2-BA42ED6F825F}"/>
              </a:ext>
            </a:extLst>
          </p:cNvPr>
          <p:cNvSpPr txBox="1"/>
          <p:nvPr/>
        </p:nvSpPr>
        <p:spPr>
          <a:xfrm>
            <a:off x="405130" y="5919386"/>
            <a:ext cx="10750550" cy="338554"/>
          </a:xfrm>
          <a:prstGeom prst="rect">
            <a:avLst/>
          </a:prstGeom>
          <a:solidFill>
            <a:schemeClr val="bg1"/>
          </a:solidFill>
          <a:ln>
            <a:solidFill>
              <a:schemeClr val="tx1"/>
            </a:solidFill>
          </a:ln>
        </p:spPr>
        <p:txBody>
          <a:bodyPr wrap="square">
            <a:spAutoFit/>
          </a:bodyPr>
          <a:lstStyle/>
          <a:p>
            <a:r>
              <a:rPr lang="sk-SK" sz="1600" b="0" dirty="0">
                <a:solidFill>
                  <a:srgbClr val="267F99"/>
                </a:solidFill>
                <a:effectLst/>
                <a:latin typeface="Consolas" panose="020B0609020204030204" pitchFamily="49" charset="0"/>
              </a:rPr>
              <a:t>auto</a:t>
            </a:r>
            <a:r>
              <a:rPr lang="sk-SK" sz="1600" b="0" dirty="0">
                <a:solidFill>
                  <a:srgbClr val="000000"/>
                </a:solidFill>
                <a:effectLst/>
                <a:latin typeface="Consolas" panose="020B0609020204030204" pitchFamily="49" charset="0"/>
              </a:rPr>
              <a:t> </a:t>
            </a:r>
            <a:r>
              <a:rPr lang="en-US" sz="1600" dirty="0">
                <a:solidFill>
                  <a:srgbClr val="001080"/>
                </a:solidFill>
                <a:latin typeface="Consolas" panose="020B0609020204030204" pitchFamily="49" charset="0"/>
              </a:rPr>
              <a:t>col</a:t>
            </a:r>
            <a:r>
              <a:rPr lang="sk-SK" sz="1600" b="0" dirty="0">
                <a:solidFill>
                  <a:srgbClr val="001080"/>
                </a:solidFill>
                <a:effectLst/>
                <a:latin typeface="Consolas" panose="020B0609020204030204" pitchFamily="49" charset="0"/>
              </a:rPr>
              <a:t>_major_layout</a:t>
            </a:r>
            <a:r>
              <a:rPr lang="sk-SK" sz="1600" b="0" dirty="0">
                <a:solidFill>
                  <a:srgbClr val="000000"/>
                </a:solidFill>
                <a:effectLst/>
                <a:latin typeface="Consolas" panose="020B0609020204030204" pitchFamily="49" charset="0"/>
              </a:rPr>
              <a:t> = </a:t>
            </a:r>
            <a:r>
              <a:rPr lang="sk-SK" sz="1600" b="0" dirty="0">
                <a:solidFill>
                  <a:srgbClr val="267F99"/>
                </a:solidFill>
                <a:effectLst/>
                <a:latin typeface="Consolas" panose="020B0609020204030204" pitchFamily="49" charset="0"/>
              </a:rPr>
              <a:t>noarr</a:t>
            </a:r>
            <a:r>
              <a:rPr lang="sk-SK" sz="1600" b="0" dirty="0">
                <a:solidFill>
                  <a:srgbClr val="000000"/>
                </a:solidFill>
                <a:effectLst/>
                <a:latin typeface="Consolas" panose="020B0609020204030204" pitchFamily="49" charset="0"/>
              </a:rPr>
              <a:t>::</a:t>
            </a:r>
            <a:r>
              <a:rPr lang="sk-SK" sz="1600" b="0" dirty="0">
                <a:solidFill>
                  <a:srgbClr val="267F99"/>
                </a:solidFill>
                <a:effectLst/>
                <a:latin typeface="Consolas" panose="020B0609020204030204" pitchFamily="49" charset="0"/>
              </a:rPr>
              <a:t>scalar</a:t>
            </a:r>
            <a:r>
              <a:rPr lang="sk-SK" sz="1600" b="0" dirty="0">
                <a:solidFill>
                  <a:srgbClr val="000000"/>
                </a:solidFill>
                <a:effectLst/>
                <a:latin typeface="Consolas" panose="020B0609020204030204" pitchFamily="49" charset="0"/>
              </a:rPr>
              <a:t>&lt;</a:t>
            </a:r>
            <a:r>
              <a:rPr lang="sk-SK" sz="1600" b="0" dirty="0">
                <a:solidFill>
                  <a:srgbClr val="0000FF"/>
                </a:solidFill>
                <a:effectLst/>
                <a:latin typeface="Consolas" panose="020B0609020204030204" pitchFamily="49" charset="0"/>
              </a:rPr>
              <a:t>float</a:t>
            </a:r>
            <a:r>
              <a:rPr lang="sk-SK" sz="1600" b="0" dirty="0">
                <a:solidFill>
                  <a:srgbClr val="000000"/>
                </a:solidFill>
                <a:effectLst/>
                <a:latin typeface="Consolas" panose="020B0609020204030204" pitchFamily="49" charset="0"/>
              </a:rPr>
              <a:t>&gt;() ^ </a:t>
            </a:r>
            <a:r>
              <a:rPr lang="sk-SK" sz="1600" b="0" dirty="0">
                <a:solidFill>
                  <a:srgbClr val="267F99"/>
                </a:solidFill>
                <a:effectLst/>
                <a:latin typeface="Consolas" panose="020B0609020204030204" pitchFamily="49" charset="0"/>
              </a:rPr>
              <a:t>noarr</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vector</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'i'</a:t>
            </a:r>
            <a:r>
              <a:rPr lang="sk-SK" sz="1600" b="0" dirty="0">
                <a:solidFill>
                  <a:srgbClr val="000000"/>
                </a:solidFill>
                <a:effectLst/>
                <a:latin typeface="Consolas" panose="020B0609020204030204" pitchFamily="49" charset="0"/>
              </a:rPr>
              <a:t>&gt;(</a:t>
            </a:r>
            <a:r>
              <a:rPr lang="en-US" sz="1600" dirty="0">
                <a:solidFill>
                  <a:srgbClr val="098658"/>
                </a:solidFill>
                <a:latin typeface="Consolas" panose="020B0609020204030204" pitchFamily="49" charset="0"/>
              </a:rPr>
              <a:t>3</a:t>
            </a:r>
            <a:r>
              <a:rPr lang="sk-SK" sz="1600" b="0" dirty="0">
                <a:solidFill>
                  <a:srgbClr val="000000"/>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sk-SK" sz="1600" dirty="0">
                <a:solidFill>
                  <a:srgbClr val="000000"/>
                </a:solidFill>
                <a:latin typeface="Consolas" panose="020B0609020204030204" pitchFamily="49" charset="0"/>
              </a:rPr>
              <a:t>^ </a:t>
            </a:r>
            <a:r>
              <a:rPr lang="sk-SK" sz="1600" dirty="0">
                <a:solidFill>
                  <a:srgbClr val="267F99"/>
                </a:solidFill>
                <a:latin typeface="Consolas" panose="020B0609020204030204" pitchFamily="49" charset="0"/>
              </a:rPr>
              <a:t>noarr</a:t>
            </a:r>
            <a:r>
              <a:rPr lang="sk-SK" sz="1600" dirty="0">
                <a:solidFill>
                  <a:srgbClr val="000000"/>
                </a:solidFill>
                <a:latin typeface="Consolas" panose="020B0609020204030204" pitchFamily="49" charset="0"/>
              </a:rPr>
              <a:t>::</a:t>
            </a:r>
            <a:r>
              <a:rPr lang="sk-SK" sz="1600" dirty="0">
                <a:solidFill>
                  <a:srgbClr val="795E26"/>
                </a:solidFill>
                <a:latin typeface="Consolas" panose="020B0609020204030204" pitchFamily="49" charset="0"/>
              </a:rPr>
              <a:t>vector</a:t>
            </a:r>
            <a:r>
              <a:rPr lang="sk-SK" sz="1600" dirty="0">
                <a:solidFill>
                  <a:srgbClr val="000000"/>
                </a:solidFill>
                <a:latin typeface="Consolas" panose="020B0609020204030204" pitchFamily="49" charset="0"/>
              </a:rPr>
              <a:t>&lt;</a:t>
            </a:r>
            <a:r>
              <a:rPr lang="sk-SK" sz="1600" dirty="0">
                <a:solidFill>
                  <a:srgbClr val="A31515"/>
                </a:solidFill>
                <a:latin typeface="Consolas" panose="020B0609020204030204" pitchFamily="49" charset="0"/>
              </a:rPr>
              <a:t>'j'</a:t>
            </a:r>
            <a:r>
              <a:rPr lang="sk-SK" sz="1600" dirty="0">
                <a:solidFill>
                  <a:srgbClr val="000000"/>
                </a:solidFill>
                <a:latin typeface="Consolas" panose="020B0609020204030204" pitchFamily="49" charset="0"/>
              </a:rPr>
              <a:t>&gt;(</a:t>
            </a:r>
            <a:r>
              <a:rPr lang="sk-SK" sz="1600" dirty="0">
                <a:solidFill>
                  <a:srgbClr val="098658"/>
                </a:solidFill>
                <a:latin typeface="Consolas" panose="020B0609020204030204" pitchFamily="49" charset="0"/>
              </a:rPr>
              <a:t>5</a:t>
            </a:r>
            <a:r>
              <a:rPr lang="sk-SK" sz="1600" dirty="0">
                <a:solidFill>
                  <a:srgbClr val="000000"/>
                </a:solidFill>
                <a:latin typeface="Consolas" panose="020B0609020204030204" pitchFamily="49" charset="0"/>
              </a:rPr>
              <a:t>)</a:t>
            </a:r>
            <a:r>
              <a:rPr lang="sk-SK" sz="1600" b="0" dirty="0">
                <a:solidFill>
                  <a:srgbClr val="000000"/>
                </a:solidFill>
                <a:effectLst/>
                <a:latin typeface="Consolas" panose="020B0609020204030204" pitchFamily="49" charset="0"/>
              </a:rPr>
              <a:t>;</a:t>
            </a:r>
          </a:p>
        </p:txBody>
      </p:sp>
      <p:pic>
        <p:nvPicPr>
          <p:cNvPr id="24" name="Picture 23">
            <a:extLst>
              <a:ext uri="{FF2B5EF4-FFF2-40B4-BE49-F238E27FC236}">
                <a16:creationId xmlns:a16="http://schemas.microsoft.com/office/drawing/2014/main" id="{019A6B8E-0CD6-2553-0520-DF9244FCFB78}"/>
              </a:ext>
            </a:extLst>
          </p:cNvPr>
          <p:cNvPicPr>
            <a:picLocks noChangeAspect="1"/>
          </p:cNvPicPr>
          <p:nvPr/>
        </p:nvPicPr>
        <p:blipFill>
          <a:blip r:embed="rId3"/>
          <a:stretch>
            <a:fillRect/>
          </a:stretch>
        </p:blipFill>
        <p:spPr>
          <a:xfrm rot="16200000" flipH="1">
            <a:off x="9343785" y="4582368"/>
            <a:ext cx="1249070" cy="1241336"/>
          </a:xfrm>
          <a:prstGeom prst="rect">
            <a:avLst/>
          </a:prstGeom>
        </p:spPr>
      </p:pic>
      <p:sp>
        <p:nvSpPr>
          <p:cNvPr id="31" name="TextBox 30">
            <a:extLst>
              <a:ext uri="{FF2B5EF4-FFF2-40B4-BE49-F238E27FC236}">
                <a16:creationId xmlns:a16="http://schemas.microsoft.com/office/drawing/2014/main" id="{B3D866E7-8EE5-F123-1BCD-CBDF6F134BEC}"/>
              </a:ext>
            </a:extLst>
          </p:cNvPr>
          <p:cNvSpPr txBox="1"/>
          <p:nvPr/>
        </p:nvSpPr>
        <p:spPr>
          <a:xfrm>
            <a:off x="8909471" y="4941426"/>
            <a:ext cx="222198" cy="523220"/>
          </a:xfrm>
          <a:prstGeom prst="rect">
            <a:avLst/>
          </a:prstGeom>
          <a:noFill/>
        </p:spPr>
        <p:txBody>
          <a:bodyPr wrap="square" rtlCol="0">
            <a:spAutoFit/>
          </a:bodyPr>
          <a:lstStyle/>
          <a:p>
            <a:r>
              <a:rPr lang="en-US" sz="2800" dirty="0" err="1">
                <a:latin typeface="Blackadder ITC" panose="04020505051007020D02" pitchFamily="82" charset="0"/>
              </a:rPr>
              <a:t>i</a:t>
            </a:r>
            <a:endParaRPr lang="sk-SK" sz="2800" dirty="0">
              <a:latin typeface="Blackadder ITC" panose="04020505051007020D02" pitchFamily="82" charset="0"/>
            </a:endParaRPr>
          </a:p>
        </p:txBody>
      </p:sp>
      <p:sp>
        <p:nvSpPr>
          <p:cNvPr id="33" name="TextBox 32">
            <a:extLst>
              <a:ext uri="{FF2B5EF4-FFF2-40B4-BE49-F238E27FC236}">
                <a16:creationId xmlns:a16="http://schemas.microsoft.com/office/drawing/2014/main" id="{115CDCEF-1B76-E4E5-63F0-310CAF806DDE}"/>
              </a:ext>
            </a:extLst>
          </p:cNvPr>
          <p:cNvSpPr txBox="1"/>
          <p:nvPr/>
        </p:nvSpPr>
        <p:spPr>
          <a:xfrm>
            <a:off x="9857221" y="4037454"/>
            <a:ext cx="222198" cy="523220"/>
          </a:xfrm>
          <a:prstGeom prst="rect">
            <a:avLst/>
          </a:prstGeom>
          <a:noFill/>
        </p:spPr>
        <p:txBody>
          <a:bodyPr wrap="square" rtlCol="0">
            <a:spAutoFit/>
          </a:bodyPr>
          <a:lstStyle/>
          <a:p>
            <a:r>
              <a:rPr lang="en-US" sz="2800" dirty="0">
                <a:latin typeface="Blackadder ITC" panose="04020505051007020D02" pitchFamily="82" charset="0"/>
              </a:rPr>
              <a:t>j</a:t>
            </a:r>
            <a:endParaRPr lang="sk-SK" sz="2800" dirty="0">
              <a:latin typeface="Blackadder ITC" panose="04020505051007020D02" pitchFamily="82" charset="0"/>
            </a:endParaRPr>
          </a:p>
        </p:txBody>
      </p:sp>
      <p:sp>
        <p:nvSpPr>
          <p:cNvPr id="34" name="Date Placeholder 33">
            <a:extLst>
              <a:ext uri="{FF2B5EF4-FFF2-40B4-BE49-F238E27FC236}">
                <a16:creationId xmlns:a16="http://schemas.microsoft.com/office/drawing/2014/main" id="{172DA84E-6FEF-A3A3-48FB-CCD09ED58A19}"/>
              </a:ext>
            </a:extLst>
          </p:cNvPr>
          <p:cNvSpPr>
            <a:spLocks noGrp="1"/>
          </p:cNvSpPr>
          <p:nvPr>
            <p:ph type="dt" sz="half" idx="10"/>
          </p:nvPr>
        </p:nvSpPr>
        <p:spPr/>
        <p:txBody>
          <a:bodyPr/>
          <a:lstStyle/>
          <a:p>
            <a:fld id="{82637A5A-C656-486E-B4F4-793D8799CFDE}" type="datetime1">
              <a:rPr lang="sk-SK" smtClean="0"/>
              <a:t>26. 9. 2024</a:t>
            </a:fld>
            <a:endParaRPr lang="en-US" dirty="0"/>
          </a:p>
        </p:txBody>
      </p:sp>
      <p:sp>
        <p:nvSpPr>
          <p:cNvPr id="35" name="Slide Number Placeholder 34">
            <a:extLst>
              <a:ext uri="{FF2B5EF4-FFF2-40B4-BE49-F238E27FC236}">
                <a16:creationId xmlns:a16="http://schemas.microsoft.com/office/drawing/2014/main" id="{6F8C1E54-8CB6-0B01-D51E-95C792C9D5F9}"/>
              </a:ext>
            </a:extLst>
          </p:cNvPr>
          <p:cNvSpPr>
            <a:spLocks noGrp="1"/>
          </p:cNvSpPr>
          <p:nvPr>
            <p:ph type="sldNum" sz="quarter" idx="12"/>
          </p:nvPr>
        </p:nvSpPr>
        <p:spPr/>
        <p:txBody>
          <a:bodyPr/>
          <a:lstStyle/>
          <a:p>
            <a:fld id="{629637A9-119A-49DA-BD12-AAC58B377D80}" type="slidenum">
              <a:rPr lang="en-US" smtClean="0"/>
              <a:t>24</a:t>
            </a:fld>
            <a:endParaRPr lang="en-US" dirty="0"/>
          </a:p>
        </p:txBody>
      </p:sp>
      <p:sp>
        <p:nvSpPr>
          <p:cNvPr id="36" name="Content Placeholder 2">
            <a:extLst>
              <a:ext uri="{FF2B5EF4-FFF2-40B4-BE49-F238E27FC236}">
                <a16:creationId xmlns:a16="http://schemas.microsoft.com/office/drawing/2014/main" id="{45718894-17F4-08CE-0A74-730AD17D4293}"/>
              </a:ext>
            </a:extLst>
          </p:cNvPr>
          <p:cNvSpPr txBox="1">
            <a:spLocks/>
          </p:cNvSpPr>
          <p:nvPr/>
        </p:nvSpPr>
        <p:spPr>
          <a:xfrm>
            <a:off x="929514" y="1845733"/>
            <a:ext cx="10977280" cy="442959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44068" lvl="1" indent="-342900">
              <a:buFont typeface="+mj-lt"/>
              <a:buAutoNum type="arabicPeriod"/>
            </a:pPr>
            <a:r>
              <a:rPr lang="en-US" sz="2400" b="1" dirty="0"/>
              <a:t>Indexing abstraction for layouts</a:t>
            </a:r>
          </a:p>
          <a:p>
            <a:pPr marL="544068" lvl="1" indent="-342900">
              <a:buFont typeface="+mj-lt"/>
              <a:buAutoNum type="arabicPeriod"/>
            </a:pPr>
            <a:r>
              <a:rPr lang="en-US" sz="2400" dirty="0"/>
              <a:t>Reuse layout across data structures</a:t>
            </a:r>
          </a:p>
          <a:p>
            <a:pPr marL="544068" lvl="1" indent="-342900">
              <a:buFont typeface="+mj-lt"/>
              <a:buAutoNum type="arabicPeriod"/>
            </a:pPr>
            <a:r>
              <a:rPr lang="en-US" sz="2400" dirty="0"/>
              <a:t>Composability into complex layouts</a:t>
            </a:r>
          </a:p>
          <a:p>
            <a:pPr lvl="1"/>
            <a:endParaRPr lang="sk-SK" sz="2400" dirty="0"/>
          </a:p>
        </p:txBody>
      </p:sp>
      <p:sp>
        <p:nvSpPr>
          <p:cNvPr id="3" name="Rectangle: Rounded Corners 2">
            <a:extLst>
              <a:ext uri="{FF2B5EF4-FFF2-40B4-BE49-F238E27FC236}">
                <a16:creationId xmlns:a16="http://schemas.microsoft.com/office/drawing/2014/main" id="{E48CDCD9-1A70-D273-05B9-8A8D81439E53}"/>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5. </a:t>
            </a:r>
            <a:r>
              <a:rPr lang="en-US" sz="1600" dirty="0" err="1"/>
              <a:t>Noarr</a:t>
            </a:r>
            <a:r>
              <a:rPr lang="en-US" sz="1600" dirty="0"/>
              <a:t> Layouts</a:t>
            </a:r>
            <a:endParaRPr lang="sk-SK" sz="1600" dirty="0"/>
          </a:p>
        </p:txBody>
      </p:sp>
      <p:cxnSp>
        <p:nvCxnSpPr>
          <p:cNvPr id="9" name="Straight Arrow Connector 8">
            <a:extLst>
              <a:ext uri="{FF2B5EF4-FFF2-40B4-BE49-F238E27FC236}">
                <a16:creationId xmlns:a16="http://schemas.microsoft.com/office/drawing/2014/main" id="{3295D31B-F78D-72C2-688E-480316F0EDE6}"/>
              </a:ext>
            </a:extLst>
          </p:cNvPr>
          <p:cNvCxnSpPr>
            <a:cxnSpLocks/>
          </p:cNvCxnSpPr>
          <p:nvPr/>
        </p:nvCxnSpPr>
        <p:spPr>
          <a:xfrm>
            <a:off x="4488800" y="3616036"/>
            <a:ext cx="1448450" cy="1417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E7642CA-69CE-2322-12E9-57A02806B0AA}"/>
              </a:ext>
            </a:extLst>
          </p:cNvPr>
          <p:cNvCxnSpPr>
            <a:cxnSpLocks/>
            <a:endCxn id="11" idx="0"/>
          </p:cNvCxnSpPr>
          <p:nvPr/>
        </p:nvCxnSpPr>
        <p:spPr>
          <a:xfrm flipH="1">
            <a:off x="6505574" y="3616036"/>
            <a:ext cx="989878" cy="741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3E657E-7C56-AA5A-DCEF-AB890BEAC7F3}"/>
              </a:ext>
            </a:extLst>
          </p:cNvPr>
          <p:cNvCxnSpPr>
            <a:cxnSpLocks/>
            <a:endCxn id="29" idx="0"/>
          </p:cNvCxnSpPr>
          <p:nvPr/>
        </p:nvCxnSpPr>
        <p:spPr>
          <a:xfrm flipH="1">
            <a:off x="7703201" y="3616036"/>
            <a:ext cx="2376218" cy="1524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1AE5CB4-A63D-BF7D-0C3F-5ED89607F615}"/>
              </a:ext>
            </a:extLst>
          </p:cNvPr>
          <p:cNvSpPr txBox="1"/>
          <p:nvPr/>
        </p:nvSpPr>
        <p:spPr>
          <a:xfrm>
            <a:off x="6649107" y="1989311"/>
            <a:ext cx="1800210" cy="369332"/>
          </a:xfrm>
          <a:prstGeom prst="rect">
            <a:avLst/>
          </a:prstGeom>
          <a:solidFill>
            <a:schemeClr val="bg1"/>
          </a:solidFill>
          <a:ln>
            <a:solidFill>
              <a:schemeClr val="tx1"/>
            </a:solidFill>
          </a:ln>
        </p:spPr>
        <p:txBody>
          <a:bodyPr wrap="square">
            <a:spAutoFit/>
          </a:bodyPr>
          <a:lstStyle/>
          <a:p>
            <a:r>
              <a:rPr lang="sk-SK" b="0" dirty="0">
                <a:solidFill>
                  <a:srgbClr val="001080"/>
                </a:solidFill>
                <a:effectLst/>
                <a:latin typeface="Consolas" panose="020B0609020204030204" pitchFamily="49" charset="0"/>
              </a:rPr>
              <a:t>m</a:t>
            </a:r>
            <a:r>
              <a:rPr lang="sk-SK" b="0" dirty="0">
                <a:solidFill>
                  <a:srgbClr val="000000"/>
                </a:solidFill>
                <a:effectLst/>
                <a:latin typeface="Consolas" panose="020B0609020204030204" pitchFamily="49" charset="0"/>
              </a:rPr>
              <a:t>[</a:t>
            </a:r>
            <a:r>
              <a:rPr lang="sk-SK" b="0" dirty="0">
                <a:solidFill>
                  <a:srgbClr val="001080"/>
                </a:solidFill>
                <a:effectLst/>
                <a:latin typeface="Consolas" panose="020B0609020204030204" pitchFamily="49" charset="0"/>
              </a:rPr>
              <a:t>i</a:t>
            </a:r>
            <a:r>
              <a:rPr lang="sk-SK" b="0" dirty="0">
                <a:solidFill>
                  <a:srgbClr val="000000"/>
                </a:solidFill>
                <a:effectLst/>
                <a:latin typeface="Consolas" panose="020B0609020204030204" pitchFamily="49" charset="0"/>
              </a:rPr>
              <a:t> * </a:t>
            </a:r>
            <a:r>
              <a:rPr lang="sk-SK" b="0" dirty="0">
                <a:solidFill>
                  <a:srgbClr val="001080"/>
                </a:solidFill>
                <a:effectLst/>
                <a:latin typeface="Consolas" panose="020B0609020204030204" pitchFamily="49" charset="0"/>
              </a:rPr>
              <a:t>n</a:t>
            </a:r>
            <a:r>
              <a:rPr lang="sk-SK" b="0" dirty="0">
                <a:solidFill>
                  <a:srgbClr val="000000"/>
                </a:solidFill>
                <a:effectLst/>
                <a:latin typeface="Consolas" panose="020B0609020204030204" pitchFamily="49" charset="0"/>
              </a:rPr>
              <a:t> + </a:t>
            </a:r>
            <a:r>
              <a:rPr lang="sk-SK" b="0" dirty="0">
                <a:solidFill>
                  <a:srgbClr val="001080"/>
                </a:solidFill>
                <a:effectLst/>
                <a:latin typeface="Consolas" panose="020B0609020204030204" pitchFamily="49" charset="0"/>
              </a:rPr>
              <a:t>j</a:t>
            </a:r>
            <a:r>
              <a:rPr lang="sk-SK" b="0" dirty="0">
                <a:solidFill>
                  <a:srgbClr val="000000"/>
                </a:solidFill>
                <a:effectLst/>
                <a:latin typeface="Consolas" panose="020B0609020204030204" pitchFamily="49" charset="0"/>
              </a:rPr>
              <a:t>]</a:t>
            </a:r>
          </a:p>
        </p:txBody>
      </p:sp>
      <p:sp>
        <p:nvSpPr>
          <p:cNvPr id="42" name="TextBox 41">
            <a:extLst>
              <a:ext uri="{FF2B5EF4-FFF2-40B4-BE49-F238E27FC236}">
                <a16:creationId xmlns:a16="http://schemas.microsoft.com/office/drawing/2014/main" id="{9ECAE60E-1C37-F7EA-5D74-AB26975C6491}"/>
              </a:ext>
            </a:extLst>
          </p:cNvPr>
          <p:cNvSpPr txBox="1"/>
          <p:nvPr/>
        </p:nvSpPr>
        <p:spPr>
          <a:xfrm>
            <a:off x="6803096" y="2468142"/>
            <a:ext cx="1800210" cy="369332"/>
          </a:xfrm>
          <a:prstGeom prst="rect">
            <a:avLst/>
          </a:prstGeom>
          <a:solidFill>
            <a:schemeClr val="bg1"/>
          </a:solidFill>
          <a:ln>
            <a:solidFill>
              <a:schemeClr val="tx1"/>
            </a:solidFill>
          </a:ln>
        </p:spPr>
        <p:txBody>
          <a:bodyPr wrap="square">
            <a:spAutoFit/>
          </a:bodyPr>
          <a:lstStyle/>
          <a:p>
            <a:r>
              <a:rPr lang="sk-SK" b="0" dirty="0">
                <a:solidFill>
                  <a:srgbClr val="001080"/>
                </a:solidFill>
                <a:effectLst/>
                <a:latin typeface="Consolas" panose="020B0609020204030204" pitchFamily="49" charset="0"/>
              </a:rPr>
              <a:t>m</a:t>
            </a:r>
            <a:r>
              <a:rPr lang="sk-SK" b="0" dirty="0">
                <a:solidFill>
                  <a:srgbClr val="000000"/>
                </a:solidFill>
                <a:effectLst/>
                <a:latin typeface="Consolas" panose="020B0609020204030204" pitchFamily="49" charset="0"/>
              </a:rPr>
              <a:t>[</a:t>
            </a:r>
            <a:r>
              <a:rPr lang="en-US" dirty="0">
                <a:solidFill>
                  <a:srgbClr val="001080"/>
                </a:solidFill>
                <a:latin typeface="Consolas" panose="020B0609020204030204" pitchFamily="49" charset="0"/>
              </a:rPr>
              <a:t>y</a:t>
            </a:r>
            <a:r>
              <a:rPr lang="sk-SK" b="0" dirty="0">
                <a:solidFill>
                  <a:srgbClr val="000000"/>
                </a:solidFill>
                <a:effectLst/>
                <a:latin typeface="Consolas" panose="020B0609020204030204" pitchFamily="49" charset="0"/>
              </a:rPr>
              <a:t> * </a:t>
            </a:r>
            <a:r>
              <a:rPr lang="sk-SK" b="0" dirty="0">
                <a:solidFill>
                  <a:srgbClr val="001080"/>
                </a:solidFill>
                <a:effectLst/>
                <a:latin typeface="Consolas" panose="020B0609020204030204" pitchFamily="49" charset="0"/>
              </a:rPr>
              <a:t>n</a:t>
            </a:r>
            <a:r>
              <a:rPr lang="sk-SK" b="0" dirty="0">
                <a:solidFill>
                  <a:srgbClr val="000000"/>
                </a:solidFill>
                <a:effectLst/>
                <a:latin typeface="Consolas" panose="020B0609020204030204" pitchFamily="49" charset="0"/>
              </a:rPr>
              <a:t> + </a:t>
            </a:r>
            <a:r>
              <a:rPr lang="en-US" dirty="0">
                <a:solidFill>
                  <a:srgbClr val="001080"/>
                </a:solidFill>
                <a:latin typeface="Consolas" panose="020B0609020204030204" pitchFamily="49" charset="0"/>
              </a:rPr>
              <a:t>x</a:t>
            </a:r>
            <a:r>
              <a:rPr lang="sk-SK" b="0" dirty="0">
                <a:solidFill>
                  <a:srgbClr val="000000"/>
                </a:solidFill>
                <a:effectLst/>
                <a:latin typeface="Consolas" panose="020B0609020204030204" pitchFamily="49" charset="0"/>
              </a:rPr>
              <a:t>]</a:t>
            </a:r>
          </a:p>
        </p:txBody>
      </p:sp>
      <p:sp>
        <p:nvSpPr>
          <p:cNvPr id="43" name="TextBox 42">
            <a:extLst>
              <a:ext uri="{FF2B5EF4-FFF2-40B4-BE49-F238E27FC236}">
                <a16:creationId xmlns:a16="http://schemas.microsoft.com/office/drawing/2014/main" id="{FAA8460F-E2E6-6091-EBBC-054A030D04AA}"/>
              </a:ext>
            </a:extLst>
          </p:cNvPr>
          <p:cNvSpPr txBox="1"/>
          <p:nvPr/>
        </p:nvSpPr>
        <p:spPr>
          <a:xfrm>
            <a:off x="7124700" y="1529939"/>
            <a:ext cx="1970785" cy="369332"/>
          </a:xfrm>
          <a:prstGeom prst="rect">
            <a:avLst/>
          </a:prstGeom>
          <a:solidFill>
            <a:schemeClr val="bg1"/>
          </a:solidFill>
          <a:ln>
            <a:solidFill>
              <a:schemeClr val="tx1"/>
            </a:solidFill>
          </a:ln>
        </p:spPr>
        <p:txBody>
          <a:bodyPr wrap="square">
            <a:spAutoFit/>
          </a:bodyPr>
          <a:lstStyle/>
          <a:p>
            <a:r>
              <a:rPr lang="sk-SK" b="0" dirty="0">
                <a:solidFill>
                  <a:srgbClr val="001080"/>
                </a:solidFill>
                <a:effectLst/>
                <a:latin typeface="Consolas" panose="020B0609020204030204" pitchFamily="49" charset="0"/>
              </a:rPr>
              <a:t>m</a:t>
            </a:r>
            <a:r>
              <a:rPr lang="sk-SK" b="0" dirty="0">
                <a:solidFill>
                  <a:srgbClr val="000000"/>
                </a:solidFill>
                <a:effectLst/>
                <a:latin typeface="Consolas" panose="020B0609020204030204" pitchFamily="49" charset="0"/>
              </a:rPr>
              <a:t>[</a:t>
            </a:r>
            <a:r>
              <a:rPr lang="en-US" dirty="0">
                <a:solidFill>
                  <a:srgbClr val="001080"/>
                </a:solidFill>
                <a:latin typeface="Consolas" panose="020B0609020204030204" pitchFamily="49" charset="0"/>
              </a:rPr>
              <a:t>15</a:t>
            </a:r>
            <a:r>
              <a:rPr lang="sk-SK" b="0" dirty="0">
                <a:solidFill>
                  <a:srgbClr val="000000"/>
                </a:solidFill>
                <a:effectLst/>
                <a:latin typeface="Consolas" panose="020B0609020204030204" pitchFamily="49" charset="0"/>
              </a:rPr>
              <a:t> * </a:t>
            </a:r>
            <a:r>
              <a:rPr lang="sk-SK" b="0" dirty="0">
                <a:solidFill>
                  <a:srgbClr val="001080"/>
                </a:solidFill>
                <a:effectLst/>
                <a:latin typeface="Consolas" panose="020B0609020204030204" pitchFamily="49" charset="0"/>
              </a:rPr>
              <a:t>n</a:t>
            </a:r>
            <a:r>
              <a:rPr lang="sk-SK" b="0" dirty="0">
                <a:solidFill>
                  <a:srgbClr val="00000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dirty="0">
                <a:solidFill>
                  <a:srgbClr val="001080"/>
                </a:solidFill>
                <a:latin typeface="Consolas" panose="020B0609020204030204" pitchFamily="49" charset="0"/>
              </a:rPr>
              <a:t>54</a:t>
            </a:r>
            <a:r>
              <a:rPr lang="sk-SK"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09804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8" grpId="0" animBg="1"/>
      <p:bldP spid="29" grpId="0"/>
      <p:bldP spid="32" grpId="0" animBg="1"/>
      <p:bldP spid="26" grpId="0"/>
      <p:bldP spid="27" grpId="0"/>
      <p:bldP spid="23" grpId="0"/>
      <p:bldP spid="31" grpId="0"/>
      <p:bldP spid="33" grpId="0"/>
      <p:bldP spid="41" grpId="0" animBg="1"/>
      <p:bldP spid="42" grpId="0" animBg="1"/>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843E-C3AB-6EC0-DDA0-95A03BFD7BB1}"/>
              </a:ext>
            </a:extLst>
          </p:cNvPr>
          <p:cNvSpPr>
            <a:spLocks noGrp="1"/>
          </p:cNvSpPr>
          <p:nvPr>
            <p:ph type="title"/>
          </p:nvPr>
        </p:nvSpPr>
        <p:spPr/>
        <p:txBody>
          <a:bodyPr/>
          <a:lstStyle/>
          <a:p>
            <a:r>
              <a:rPr lang="en-US" dirty="0" err="1"/>
              <a:t>Noarr</a:t>
            </a:r>
            <a:r>
              <a:rPr lang="en-US" dirty="0"/>
              <a:t> Layouts</a:t>
            </a:r>
            <a:endParaRPr lang="sk-SK" dirty="0"/>
          </a:p>
        </p:txBody>
      </p:sp>
      <p:sp>
        <p:nvSpPr>
          <p:cNvPr id="6" name="Flowchart: Manual Input 5">
            <a:extLst>
              <a:ext uri="{FF2B5EF4-FFF2-40B4-BE49-F238E27FC236}">
                <a16:creationId xmlns:a16="http://schemas.microsoft.com/office/drawing/2014/main" id="{63933144-1538-7159-D5FF-3AD45E767066}"/>
              </a:ext>
            </a:extLst>
          </p:cNvPr>
          <p:cNvSpPr/>
          <p:nvPr/>
        </p:nvSpPr>
        <p:spPr>
          <a:xfrm>
            <a:off x="1097280" y="3298370"/>
            <a:ext cx="1136468" cy="535577"/>
          </a:xfrm>
          <a:prstGeom prst="flowChartManualIn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sk-SK" dirty="0"/>
          </a:p>
        </p:txBody>
      </p:sp>
      <p:sp>
        <p:nvSpPr>
          <p:cNvPr id="7" name="Cloud 6">
            <a:extLst>
              <a:ext uri="{FF2B5EF4-FFF2-40B4-BE49-F238E27FC236}">
                <a16:creationId xmlns:a16="http://schemas.microsoft.com/office/drawing/2014/main" id="{3064146A-8558-C250-940F-ABBFD06FB131}"/>
              </a:ext>
            </a:extLst>
          </p:cNvPr>
          <p:cNvSpPr/>
          <p:nvPr/>
        </p:nvSpPr>
        <p:spPr>
          <a:xfrm>
            <a:off x="5178878" y="3278773"/>
            <a:ext cx="1423852" cy="692331"/>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Storage</a:t>
            </a:r>
            <a:endParaRPr lang="sk-SK" dirty="0"/>
          </a:p>
        </p:txBody>
      </p:sp>
      <p:sp>
        <p:nvSpPr>
          <p:cNvPr id="9" name="TextBox 8">
            <a:extLst>
              <a:ext uri="{FF2B5EF4-FFF2-40B4-BE49-F238E27FC236}">
                <a16:creationId xmlns:a16="http://schemas.microsoft.com/office/drawing/2014/main" id="{B825294E-0D21-835E-8A64-48B7AADB222B}"/>
              </a:ext>
            </a:extLst>
          </p:cNvPr>
          <p:cNvSpPr txBox="1"/>
          <p:nvPr/>
        </p:nvSpPr>
        <p:spPr>
          <a:xfrm>
            <a:off x="408760" y="4312642"/>
            <a:ext cx="3492684" cy="830997"/>
          </a:xfrm>
          <a:prstGeom prst="rect">
            <a:avLst/>
          </a:prstGeom>
          <a:noFill/>
        </p:spPr>
        <p:txBody>
          <a:bodyPr wrap="square">
            <a:spAutoFit/>
          </a:bodyPr>
          <a:lstStyle/>
          <a:p>
            <a:r>
              <a:rPr lang="sk-SK" b="0" dirty="0">
                <a:solidFill>
                  <a:srgbClr val="267F99"/>
                </a:solidFill>
                <a:effectLst/>
                <a:latin typeface="Consolas" panose="020B0609020204030204" pitchFamily="49" charset="0"/>
              </a:rPr>
              <a:t>auto</a:t>
            </a:r>
            <a:r>
              <a:rPr lang="sk-SK" b="0" dirty="0">
                <a:solidFill>
                  <a:srgbClr val="000000"/>
                </a:solidFill>
                <a:effectLst/>
                <a:latin typeface="Consolas" panose="020B0609020204030204" pitchFamily="49" charset="0"/>
              </a:rPr>
              <a:t> </a:t>
            </a:r>
            <a:r>
              <a:rPr lang="sk-SK" b="0" dirty="0">
                <a:solidFill>
                  <a:srgbClr val="001080"/>
                </a:solidFill>
                <a:effectLst/>
                <a:latin typeface="Consolas" panose="020B0609020204030204" pitchFamily="49" charset="0"/>
              </a:rPr>
              <a:t>layout</a:t>
            </a:r>
            <a:r>
              <a:rPr lang="sk-SK" b="0" dirty="0">
                <a:solidFill>
                  <a:srgbClr val="000000"/>
                </a:solidFill>
                <a:effectLst/>
                <a:latin typeface="Consolas" panose="020B0609020204030204" pitchFamily="49" charset="0"/>
              </a:rPr>
              <a:t> = </a:t>
            </a:r>
            <a:endParaRPr lang="en-US" b="0" dirty="0">
              <a:solidFill>
                <a:srgbClr val="000000"/>
              </a:solidFill>
              <a:effectLst/>
              <a:latin typeface="Consolas" panose="020B0609020204030204" pitchFamily="49" charset="0"/>
            </a:endParaRPr>
          </a:p>
          <a:p>
            <a:r>
              <a:rPr lang="en-US" sz="1600" dirty="0">
                <a:solidFill>
                  <a:srgbClr val="000000"/>
                </a:solidFill>
                <a:latin typeface="Consolas" panose="020B0609020204030204" pitchFamily="49" charset="0"/>
              </a:rPr>
              <a:t>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267F99"/>
                </a:solidFill>
                <a:effectLst/>
                <a:latin typeface="Consolas" panose="020B0609020204030204" pitchFamily="49" charset="0"/>
              </a:rPr>
              <a:t>scalar</a:t>
            </a:r>
            <a:r>
              <a:rPr lang="sk-SK" sz="1400" b="0" dirty="0">
                <a:solidFill>
                  <a:srgbClr val="000000"/>
                </a:solidFill>
                <a:effectLst/>
                <a:latin typeface="Consolas" panose="020B0609020204030204" pitchFamily="49" charset="0"/>
              </a:rPr>
              <a:t>&lt;</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&gt;() ^ </a:t>
            </a:r>
            <a:endParaRPr lang="en-US" sz="1400" b="0" dirty="0">
              <a:solidFill>
                <a:srgbClr val="000000"/>
              </a:solidFill>
              <a:effectLst/>
              <a:latin typeface="Consolas" panose="020B0609020204030204" pitchFamily="49" charset="0"/>
            </a:endParaRPr>
          </a:p>
          <a:p>
            <a:r>
              <a:rPr lang="en-US" sz="1400" dirty="0">
                <a:solidFill>
                  <a:srgbClr val="000000"/>
                </a:solidFill>
                <a:latin typeface="Consolas" panose="020B0609020204030204" pitchFamily="49" charset="0"/>
              </a:rPr>
              <a:t>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vectors</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'j'</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98658"/>
                </a:solidFill>
                <a:effectLst/>
                <a:latin typeface="Consolas" panose="020B0609020204030204" pitchFamily="49" charset="0"/>
              </a:rPr>
              <a:t>5</a:t>
            </a:r>
            <a:r>
              <a:rPr lang="sk-SK" sz="1400" b="0" dirty="0">
                <a:solidFill>
                  <a:srgbClr val="000000"/>
                </a:solidFill>
                <a:effectLst/>
                <a:latin typeface="Consolas" panose="020B0609020204030204" pitchFamily="49" charset="0"/>
              </a:rPr>
              <a:t>, </a:t>
            </a:r>
            <a:r>
              <a:rPr lang="en-US" sz="1400" dirty="0">
                <a:solidFill>
                  <a:srgbClr val="098658"/>
                </a:solidFill>
                <a:latin typeface="Consolas" panose="020B0609020204030204" pitchFamily="49" charset="0"/>
              </a:rPr>
              <a:t>3</a:t>
            </a:r>
            <a:r>
              <a:rPr lang="sk-SK" sz="1400" b="0" dirty="0">
                <a:solidFill>
                  <a:srgbClr val="000000"/>
                </a:solidFill>
                <a:effectLst/>
                <a:latin typeface="Consolas" panose="020B0609020204030204" pitchFamily="49" charset="0"/>
              </a:rPr>
              <a:t>);</a:t>
            </a:r>
            <a:endParaRPr lang="sk-SK" b="0" dirty="0">
              <a:solidFill>
                <a:srgbClr val="000000"/>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810804B0-1875-F3CD-EA73-1E925958ABF0}"/>
              </a:ext>
            </a:extLst>
          </p:cNvPr>
          <p:cNvSpPr txBox="1"/>
          <p:nvPr/>
        </p:nvSpPr>
        <p:spPr>
          <a:xfrm>
            <a:off x="4440464" y="4945099"/>
            <a:ext cx="3424100" cy="307777"/>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__shared__</a:t>
            </a:r>
            <a:r>
              <a:rPr lang="en-US"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float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storage</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5</a:t>
            </a:r>
            <a:r>
              <a:rPr lang="en-US" sz="1400" b="0" dirty="0">
                <a:solidFill>
                  <a:srgbClr val="000000"/>
                </a:solidFill>
                <a:effectLst/>
                <a:latin typeface="Consolas" panose="020B0609020204030204" pitchFamily="49" charset="0"/>
              </a:rPr>
              <a:t> * </a:t>
            </a:r>
            <a:r>
              <a:rPr lang="en-US" sz="1400" dirty="0">
                <a:solidFill>
                  <a:srgbClr val="098658"/>
                </a:solidFill>
                <a:latin typeface="Consolas" panose="020B0609020204030204" pitchFamily="49" charset="0"/>
              </a:rPr>
              <a:t>3</a:t>
            </a:r>
            <a:r>
              <a:rPr lang="en-US" sz="1400" b="0" dirty="0">
                <a:solidFill>
                  <a:srgbClr val="000000"/>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DE5EB19F-30C0-B354-0A9C-95DD639A9DC8}"/>
              </a:ext>
            </a:extLst>
          </p:cNvPr>
          <p:cNvSpPr txBox="1"/>
          <p:nvPr/>
        </p:nvSpPr>
        <p:spPr>
          <a:xfrm>
            <a:off x="4582886" y="4304213"/>
            <a:ext cx="4054793" cy="307777"/>
          </a:xfrm>
          <a:prstGeom prst="rect">
            <a:avLst/>
          </a:prstGeom>
          <a:noFill/>
        </p:spPr>
        <p:txBody>
          <a:bodyPr wrap="square">
            <a:spAutoFit/>
          </a:bodyPr>
          <a:lstStyle/>
          <a:p>
            <a:r>
              <a:rPr lang="en-US" sz="1400" b="0" dirty="0">
                <a:solidFill>
                  <a:srgbClr val="0000FF"/>
                </a:solidFill>
                <a:effectLst/>
                <a:latin typeface="Consolas" panose="020B0609020204030204" pitchFamily="49" charset="0"/>
              </a:rPr>
              <a:t>float*</a:t>
            </a:r>
            <a:r>
              <a:rPr lang="en-US" sz="1400" b="0" dirty="0">
                <a:solidFill>
                  <a:srgbClr val="000000"/>
                </a:solidFill>
                <a:effectLst/>
                <a:latin typeface="Consolas" panose="020B0609020204030204" pitchFamily="49" charset="0"/>
              </a:rPr>
              <a:t> </a:t>
            </a:r>
            <a:r>
              <a:rPr lang="en-US" sz="1400" b="0" dirty="0">
                <a:solidFill>
                  <a:srgbClr val="001080"/>
                </a:solidFill>
                <a:effectLst/>
                <a:latin typeface="Consolas" panose="020B0609020204030204" pitchFamily="49" charset="0"/>
              </a:rPr>
              <a:t>storage</a:t>
            </a:r>
            <a:r>
              <a:rPr lang="en-US" sz="1400" b="0" dirty="0">
                <a:solidFill>
                  <a:srgbClr val="000000"/>
                </a:solidFill>
                <a:effectLst/>
                <a:latin typeface="Consolas" panose="020B0609020204030204" pitchFamily="49" charset="0"/>
              </a:rPr>
              <a:t> = new </a:t>
            </a:r>
            <a:r>
              <a:rPr lang="en-US" sz="1400" b="0" dirty="0">
                <a:solidFill>
                  <a:srgbClr val="0000FF"/>
                </a:solidFill>
                <a:effectLst/>
                <a:latin typeface="Consolas" panose="020B0609020204030204" pitchFamily="49" charset="0"/>
              </a:rPr>
              <a:t>float</a:t>
            </a:r>
            <a:r>
              <a:rPr lang="en-US" sz="1400" b="0" dirty="0">
                <a:solidFill>
                  <a:srgbClr val="000000"/>
                </a:solidFill>
                <a:effectLst/>
                <a:latin typeface="Consolas" panose="020B0609020204030204" pitchFamily="49" charset="0"/>
              </a:rPr>
              <a:t>[</a:t>
            </a:r>
            <a:r>
              <a:rPr lang="en-US" sz="1400" b="0" dirty="0">
                <a:solidFill>
                  <a:srgbClr val="098658"/>
                </a:solidFill>
                <a:effectLst/>
                <a:latin typeface="Consolas" panose="020B0609020204030204" pitchFamily="49" charset="0"/>
              </a:rPr>
              <a:t>5</a:t>
            </a:r>
            <a:r>
              <a:rPr lang="en-US" sz="1400" b="0" dirty="0">
                <a:solidFill>
                  <a:srgbClr val="000000"/>
                </a:solidFill>
                <a:effectLst/>
                <a:latin typeface="Consolas" panose="020B0609020204030204" pitchFamily="49" charset="0"/>
              </a:rPr>
              <a:t> * </a:t>
            </a:r>
            <a:r>
              <a:rPr lang="en-US" sz="1400" dirty="0">
                <a:solidFill>
                  <a:srgbClr val="098658"/>
                </a:solidFill>
                <a:latin typeface="Consolas" panose="020B0609020204030204" pitchFamily="49" charset="0"/>
              </a:rPr>
              <a:t>3</a:t>
            </a:r>
            <a:r>
              <a:rPr lang="en-US" sz="1400" b="0" dirty="0">
                <a:solidFill>
                  <a:srgbClr val="000000"/>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407B03DB-A325-A7AE-3FC5-0FD0EE295967}"/>
              </a:ext>
            </a:extLst>
          </p:cNvPr>
          <p:cNvSpPr txBox="1"/>
          <p:nvPr/>
        </p:nvSpPr>
        <p:spPr>
          <a:xfrm>
            <a:off x="3740331" y="5659337"/>
            <a:ext cx="5214743" cy="307777"/>
          </a:xfrm>
          <a:prstGeom prst="rect">
            <a:avLst/>
          </a:prstGeom>
          <a:noFill/>
        </p:spPr>
        <p:txBody>
          <a:bodyPr wrap="square">
            <a:spAutoFit/>
          </a:bodyPr>
          <a:lstStyle/>
          <a:p>
            <a:r>
              <a:rPr lang="sk-SK" sz="1400" b="0" dirty="0">
                <a:solidFill>
                  <a:srgbClr val="0000FF"/>
                </a:solidFill>
                <a:effectLst/>
                <a:latin typeface="Consolas" panose="020B0609020204030204" pitchFamily="49" charset="0"/>
              </a:rPr>
              <a:t>void*</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storage</a:t>
            </a:r>
            <a:r>
              <a:rPr lang="sk-SK" sz="1400" b="0" dirty="0">
                <a:solidFill>
                  <a:srgbClr val="000000"/>
                </a:solidFill>
                <a:effectLst/>
                <a:latin typeface="Consolas" panose="020B0609020204030204" pitchFamily="49" charset="0"/>
              </a:rPr>
              <a:t> = </a:t>
            </a:r>
            <a:r>
              <a:rPr lang="sk-SK" sz="1400" b="0" dirty="0">
                <a:solidFill>
                  <a:srgbClr val="795E26"/>
                </a:solidFill>
                <a:effectLst/>
                <a:latin typeface="Consolas" panose="020B0609020204030204" pitchFamily="49" charset="0"/>
              </a:rPr>
              <a:t>mmap</a:t>
            </a:r>
            <a:r>
              <a:rPr lang="sk-SK" sz="1400" b="0" dirty="0">
                <a:solidFill>
                  <a:srgbClr val="000000"/>
                </a:solidFill>
                <a:effectLst/>
                <a:latin typeface="Consolas" panose="020B0609020204030204" pitchFamily="49" charset="0"/>
              </a:rPr>
              <a:t>(</a:t>
            </a:r>
            <a:r>
              <a:rPr lang="sk-SK" sz="1400" b="0" dirty="0">
                <a:solidFill>
                  <a:srgbClr val="0000FF"/>
                </a:solidFill>
                <a:effectLst/>
                <a:latin typeface="Consolas" panose="020B0609020204030204" pitchFamily="49" charset="0"/>
              </a:rPr>
              <a:t>nullptr</a:t>
            </a:r>
            <a:r>
              <a:rPr lang="sk-SK" sz="1400" b="0" dirty="0">
                <a:solidFill>
                  <a:srgbClr val="000000"/>
                </a:solidFill>
                <a:effectLst/>
                <a:latin typeface="Consolas" panose="020B0609020204030204" pitchFamily="49" charset="0"/>
              </a:rPr>
              <a:t>, </a:t>
            </a:r>
            <a:r>
              <a:rPr lang="sk-SK" sz="1400" b="0" dirty="0">
                <a:solidFill>
                  <a:srgbClr val="098658"/>
                </a:solidFill>
                <a:effectLst/>
                <a:latin typeface="Consolas" panose="020B0609020204030204" pitchFamily="49" charset="0"/>
              </a:rPr>
              <a:t>4</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5</a:t>
            </a:r>
            <a:r>
              <a:rPr lang="sk-SK" sz="1400" b="0" dirty="0">
                <a:solidFill>
                  <a:srgbClr val="000000"/>
                </a:solidFill>
                <a:effectLst/>
                <a:latin typeface="Consolas" panose="020B0609020204030204" pitchFamily="49" charset="0"/>
              </a:rPr>
              <a:t> * </a:t>
            </a:r>
            <a:r>
              <a:rPr lang="en-US" sz="1400" dirty="0">
                <a:solidFill>
                  <a:srgbClr val="098658"/>
                </a:solidFill>
                <a:latin typeface="Consolas" panose="020B0609020204030204" pitchFamily="49" charset="0"/>
              </a:rPr>
              <a:t>3</a:t>
            </a:r>
            <a:r>
              <a:rPr lang="sk-SK" sz="1400" b="0" dirty="0">
                <a:solidFill>
                  <a:srgbClr val="000000"/>
                </a:solidFill>
                <a:effectLst/>
                <a:latin typeface="Consolas" panose="020B0609020204030204" pitchFamily="49" charset="0"/>
              </a:rPr>
              <a:t>, </a:t>
            </a:r>
            <a:r>
              <a:rPr lang="en-US" sz="1400" b="0" dirty="0">
                <a:solidFill>
                  <a:srgbClr val="0000FF"/>
                </a:solidFill>
                <a:effectLst/>
                <a:latin typeface="Consolas" panose="020B0609020204030204" pitchFamily="49" charset="0"/>
              </a:rPr>
              <a: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fd</a:t>
            </a:r>
            <a:r>
              <a:rPr lang="sk-SK" sz="1400" b="0" dirty="0">
                <a:solidFill>
                  <a:srgbClr val="000000"/>
                </a:solidFill>
                <a:effectLst/>
                <a:latin typeface="Consolas" panose="020B0609020204030204" pitchFamily="49" charset="0"/>
              </a:rPr>
              <a:t>,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a:t>
            </a:r>
          </a:p>
        </p:txBody>
      </p:sp>
      <p:sp>
        <p:nvSpPr>
          <p:cNvPr id="16" name="Flowchart: Decision 15">
            <a:extLst>
              <a:ext uri="{FF2B5EF4-FFF2-40B4-BE49-F238E27FC236}">
                <a16:creationId xmlns:a16="http://schemas.microsoft.com/office/drawing/2014/main" id="{522D49D7-266A-4B3F-45FA-491B7FA1F3B8}"/>
              </a:ext>
            </a:extLst>
          </p:cNvPr>
          <p:cNvSpPr/>
          <p:nvPr/>
        </p:nvSpPr>
        <p:spPr>
          <a:xfrm>
            <a:off x="9072154" y="3200398"/>
            <a:ext cx="1946366" cy="73152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Binding</a:t>
            </a:r>
            <a:endParaRPr lang="sk-SK" dirty="0"/>
          </a:p>
        </p:txBody>
      </p:sp>
      <p:sp>
        <p:nvSpPr>
          <p:cNvPr id="18" name="TextBox 17">
            <a:extLst>
              <a:ext uri="{FF2B5EF4-FFF2-40B4-BE49-F238E27FC236}">
                <a16:creationId xmlns:a16="http://schemas.microsoft.com/office/drawing/2014/main" id="{9DD7E80F-74D9-3D6F-7573-DA1E4D883738}"/>
              </a:ext>
            </a:extLst>
          </p:cNvPr>
          <p:cNvSpPr txBox="1"/>
          <p:nvPr/>
        </p:nvSpPr>
        <p:spPr>
          <a:xfrm>
            <a:off x="8454516" y="4912866"/>
            <a:ext cx="4153071" cy="338554"/>
          </a:xfrm>
          <a:prstGeom prst="rect">
            <a:avLst/>
          </a:prstGeom>
          <a:noFill/>
        </p:spPr>
        <p:txBody>
          <a:bodyPr wrap="square">
            <a:spAutoFit/>
          </a:bodyPr>
          <a:lstStyle/>
          <a:p>
            <a:r>
              <a:rPr lang="sk-SK" sz="1600" b="0" dirty="0">
                <a:solidFill>
                  <a:srgbClr val="267F99"/>
                </a:solidFill>
                <a:effectLst/>
                <a:latin typeface="Consolas" panose="020B0609020204030204" pitchFamily="49" charset="0"/>
              </a:rPr>
              <a:t>noarr</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make_bag</a:t>
            </a:r>
            <a:r>
              <a:rPr lang="sk-SK" sz="1600" b="0" dirty="0">
                <a:solidFill>
                  <a:srgbClr val="000000"/>
                </a:solidFill>
                <a:effectLst/>
                <a:latin typeface="Consolas" panose="020B0609020204030204" pitchFamily="49" charset="0"/>
              </a:rPr>
              <a:t>(</a:t>
            </a:r>
            <a:r>
              <a:rPr lang="sk-SK" sz="1600" b="0" dirty="0">
                <a:solidFill>
                  <a:srgbClr val="001080"/>
                </a:solidFill>
                <a:effectLst/>
                <a:latin typeface="Consolas" panose="020B0609020204030204" pitchFamily="49" charset="0"/>
              </a:rPr>
              <a:t>layout</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storage</a:t>
            </a:r>
            <a:r>
              <a:rPr lang="sk-SK" sz="1600" b="0" dirty="0">
                <a:solidFill>
                  <a:srgbClr val="000000"/>
                </a:solidFill>
                <a:effectLst/>
                <a:latin typeface="Consolas" panose="020B0609020204030204" pitchFamily="49" charset="0"/>
              </a:rPr>
              <a:t>);</a:t>
            </a:r>
            <a:endParaRPr lang="sk-SK" sz="1600" dirty="0"/>
          </a:p>
        </p:txBody>
      </p:sp>
      <p:cxnSp>
        <p:nvCxnSpPr>
          <p:cNvPr id="20" name="Straight Arrow Connector 19">
            <a:extLst>
              <a:ext uri="{FF2B5EF4-FFF2-40B4-BE49-F238E27FC236}">
                <a16:creationId xmlns:a16="http://schemas.microsoft.com/office/drawing/2014/main" id="{FFE35C28-52F8-54FB-40D0-9B1EE1F36E43}"/>
              </a:ext>
            </a:extLst>
          </p:cNvPr>
          <p:cNvCxnSpPr>
            <a:cxnSpLocks/>
          </p:cNvCxnSpPr>
          <p:nvPr/>
        </p:nvCxnSpPr>
        <p:spPr>
          <a:xfrm flipV="1">
            <a:off x="3206931" y="4482188"/>
            <a:ext cx="1261384" cy="215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E17C0B9-9ADD-2654-D8BA-9D1C34082C03}"/>
              </a:ext>
            </a:extLst>
          </p:cNvPr>
          <p:cNvCxnSpPr>
            <a:cxnSpLocks/>
          </p:cNvCxnSpPr>
          <p:nvPr/>
        </p:nvCxnSpPr>
        <p:spPr>
          <a:xfrm>
            <a:off x="3818165" y="5012553"/>
            <a:ext cx="660219" cy="54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0CBD022-AA8B-3E8B-188F-D790DD08D360}"/>
              </a:ext>
            </a:extLst>
          </p:cNvPr>
          <p:cNvCxnSpPr>
            <a:cxnSpLocks/>
          </p:cNvCxnSpPr>
          <p:nvPr/>
        </p:nvCxnSpPr>
        <p:spPr>
          <a:xfrm>
            <a:off x="3438446" y="5251420"/>
            <a:ext cx="439592" cy="340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lowchart: Or 27">
            <a:extLst>
              <a:ext uri="{FF2B5EF4-FFF2-40B4-BE49-F238E27FC236}">
                <a16:creationId xmlns:a16="http://schemas.microsoft.com/office/drawing/2014/main" id="{7405CD97-F3C2-B1EC-E6C1-EA9CBA0D56B6}"/>
              </a:ext>
            </a:extLst>
          </p:cNvPr>
          <p:cNvSpPr/>
          <p:nvPr/>
        </p:nvSpPr>
        <p:spPr>
          <a:xfrm>
            <a:off x="7974874" y="4851520"/>
            <a:ext cx="369332" cy="369332"/>
          </a:xfrm>
          <a:prstGeom prst="flowChar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4" name="Date Placeholder 3">
            <a:extLst>
              <a:ext uri="{FF2B5EF4-FFF2-40B4-BE49-F238E27FC236}">
                <a16:creationId xmlns:a16="http://schemas.microsoft.com/office/drawing/2014/main" id="{6D4233C3-1F3A-944D-F190-1B6B360A9E39}"/>
              </a:ext>
            </a:extLst>
          </p:cNvPr>
          <p:cNvSpPr>
            <a:spLocks noGrp="1"/>
          </p:cNvSpPr>
          <p:nvPr>
            <p:ph type="dt" sz="half" idx="10"/>
          </p:nvPr>
        </p:nvSpPr>
        <p:spPr/>
        <p:txBody>
          <a:bodyPr/>
          <a:lstStyle/>
          <a:p>
            <a:fld id="{971E903E-460C-4C4C-8FD8-74C7AE7C7776}" type="datetime1">
              <a:rPr lang="sk-SK" smtClean="0"/>
              <a:t>26. 9. 2024</a:t>
            </a:fld>
            <a:endParaRPr lang="en-US" dirty="0"/>
          </a:p>
        </p:txBody>
      </p:sp>
      <p:sp>
        <p:nvSpPr>
          <p:cNvPr id="5" name="Slide Number Placeholder 4">
            <a:extLst>
              <a:ext uri="{FF2B5EF4-FFF2-40B4-BE49-F238E27FC236}">
                <a16:creationId xmlns:a16="http://schemas.microsoft.com/office/drawing/2014/main" id="{2D9B0018-5D60-B061-FBD7-957D57953F2F}"/>
              </a:ext>
            </a:extLst>
          </p:cNvPr>
          <p:cNvSpPr>
            <a:spLocks noGrp="1"/>
          </p:cNvSpPr>
          <p:nvPr>
            <p:ph type="sldNum" sz="quarter" idx="12"/>
          </p:nvPr>
        </p:nvSpPr>
        <p:spPr/>
        <p:txBody>
          <a:bodyPr/>
          <a:lstStyle/>
          <a:p>
            <a:fld id="{629637A9-119A-49DA-BD12-AAC58B377D80}" type="slidenum">
              <a:rPr lang="en-US" smtClean="0"/>
              <a:t>25</a:t>
            </a:fld>
            <a:endParaRPr lang="en-US" dirty="0"/>
          </a:p>
        </p:txBody>
      </p:sp>
      <p:sp>
        <p:nvSpPr>
          <p:cNvPr id="12" name="Content Placeholder 2">
            <a:extLst>
              <a:ext uri="{FF2B5EF4-FFF2-40B4-BE49-F238E27FC236}">
                <a16:creationId xmlns:a16="http://schemas.microsoft.com/office/drawing/2014/main" id="{92E708DF-C714-CD73-BEAA-AE1183B870EA}"/>
              </a:ext>
            </a:extLst>
          </p:cNvPr>
          <p:cNvSpPr>
            <a:spLocks noGrp="1"/>
          </p:cNvSpPr>
          <p:nvPr>
            <p:ph idx="1"/>
          </p:nvPr>
        </p:nvSpPr>
        <p:spPr>
          <a:xfrm>
            <a:off x="929514" y="1845733"/>
            <a:ext cx="10977280" cy="4429595"/>
          </a:xfrm>
        </p:spPr>
        <p:txBody>
          <a:bodyPr>
            <a:normAutofit/>
          </a:bodyPr>
          <a:lstStyle/>
          <a:p>
            <a:pPr marL="544068" lvl="1" indent="-342900">
              <a:buFont typeface="+mj-lt"/>
              <a:buAutoNum type="arabicPeriod"/>
            </a:pPr>
            <a:r>
              <a:rPr lang="en-US" sz="2400" dirty="0"/>
              <a:t>Indexing abstraction for layouts</a:t>
            </a:r>
          </a:p>
          <a:p>
            <a:pPr marL="544068" lvl="1" indent="-342900">
              <a:buFont typeface="+mj-lt"/>
              <a:buAutoNum type="arabicPeriod"/>
            </a:pPr>
            <a:r>
              <a:rPr lang="en-US" sz="2400" b="1" dirty="0"/>
              <a:t>Reuse layout across data structures</a:t>
            </a:r>
          </a:p>
          <a:p>
            <a:pPr marL="544068" lvl="1" indent="-342900">
              <a:buFont typeface="+mj-lt"/>
              <a:buAutoNum type="arabicPeriod"/>
            </a:pPr>
            <a:r>
              <a:rPr lang="en-US" sz="2400" dirty="0"/>
              <a:t>Composability into complex layouts</a:t>
            </a:r>
          </a:p>
          <a:p>
            <a:pPr lvl="1"/>
            <a:endParaRPr lang="sk-SK" sz="2400" dirty="0"/>
          </a:p>
        </p:txBody>
      </p:sp>
      <p:sp>
        <p:nvSpPr>
          <p:cNvPr id="3" name="Rectangle: Rounded Corners 2">
            <a:extLst>
              <a:ext uri="{FF2B5EF4-FFF2-40B4-BE49-F238E27FC236}">
                <a16:creationId xmlns:a16="http://schemas.microsoft.com/office/drawing/2014/main" id="{A70181C8-CDD6-F656-CE17-1D1FFE095228}"/>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5. </a:t>
            </a:r>
            <a:r>
              <a:rPr lang="en-US" sz="1600" dirty="0" err="1"/>
              <a:t>Noarr</a:t>
            </a:r>
            <a:r>
              <a:rPr lang="en-US" sz="1600" dirty="0"/>
              <a:t> Layouts</a:t>
            </a:r>
            <a:endParaRPr lang="sk-SK" sz="1600" dirty="0"/>
          </a:p>
        </p:txBody>
      </p:sp>
    </p:spTree>
    <p:extLst>
      <p:ext uri="{BB962C8B-B14F-4D97-AF65-F5344CB8AC3E}">
        <p14:creationId xmlns:p14="http://schemas.microsoft.com/office/powerpoint/2010/main" val="41787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1" grpId="0"/>
      <p:bldP spid="13" grpId="0"/>
      <p:bldP spid="15" grpId="0"/>
      <p:bldP spid="16" grpId="0" animBg="1"/>
      <p:bldP spid="18" grpId="0"/>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843E-C3AB-6EC0-DDA0-95A03BFD7BB1}"/>
              </a:ext>
            </a:extLst>
          </p:cNvPr>
          <p:cNvSpPr>
            <a:spLocks noGrp="1"/>
          </p:cNvSpPr>
          <p:nvPr>
            <p:ph type="title"/>
          </p:nvPr>
        </p:nvSpPr>
        <p:spPr/>
        <p:txBody>
          <a:bodyPr/>
          <a:lstStyle/>
          <a:p>
            <a:r>
              <a:rPr lang="en-US" dirty="0" err="1"/>
              <a:t>Noarr</a:t>
            </a:r>
            <a:r>
              <a:rPr lang="en-US" dirty="0"/>
              <a:t> Layouts</a:t>
            </a:r>
            <a:endParaRPr lang="sk-SK" dirty="0"/>
          </a:p>
        </p:txBody>
      </p:sp>
      <p:sp>
        <p:nvSpPr>
          <p:cNvPr id="3" name="Content Placeholder 2">
            <a:extLst>
              <a:ext uri="{FF2B5EF4-FFF2-40B4-BE49-F238E27FC236}">
                <a16:creationId xmlns:a16="http://schemas.microsoft.com/office/drawing/2014/main" id="{B3CF14B9-B40E-932F-E005-BB8BFAFDC87A}"/>
              </a:ext>
            </a:extLst>
          </p:cNvPr>
          <p:cNvSpPr>
            <a:spLocks noGrp="1"/>
          </p:cNvSpPr>
          <p:nvPr>
            <p:ph idx="1"/>
          </p:nvPr>
        </p:nvSpPr>
        <p:spPr/>
        <p:txBody>
          <a:bodyPr/>
          <a:lstStyle/>
          <a:p>
            <a:pPr marL="544068" lvl="1" indent="-342900">
              <a:buFont typeface="+mj-lt"/>
              <a:buAutoNum type="arabicPeriod"/>
            </a:pPr>
            <a:r>
              <a:rPr lang="en-US" dirty="0"/>
              <a:t>Encapsulate basic indexing features into self-describing envelopes</a:t>
            </a:r>
          </a:p>
          <a:p>
            <a:pPr marL="544068" lvl="1" indent="-342900">
              <a:buFont typeface="+mj-lt"/>
              <a:buAutoNum type="arabicPeriod"/>
            </a:pPr>
            <a:r>
              <a:rPr lang="en-US" dirty="0"/>
              <a:t>Reuse layout across data structures</a:t>
            </a:r>
          </a:p>
          <a:p>
            <a:pPr marL="544068" lvl="1" indent="-342900">
              <a:buFont typeface="+mj-lt"/>
              <a:buAutoNum type="arabicPeriod"/>
            </a:pPr>
            <a:r>
              <a:rPr lang="en-US" b="1" dirty="0"/>
              <a:t>Provide a lightweight indexing abstraction</a:t>
            </a:r>
            <a:endParaRPr lang="en-US" dirty="0"/>
          </a:p>
          <a:p>
            <a:pPr marL="544068" lvl="1" indent="-342900">
              <a:buFont typeface="+mj-lt"/>
              <a:buAutoNum type="arabicPeriod"/>
            </a:pPr>
            <a:r>
              <a:rPr lang="en-US" dirty="0"/>
              <a:t>Expressive means to declare complex layouts</a:t>
            </a:r>
          </a:p>
          <a:p>
            <a:pPr lvl="1"/>
            <a:endParaRPr lang="sk-SK" dirty="0"/>
          </a:p>
        </p:txBody>
      </p:sp>
      <p:sp>
        <p:nvSpPr>
          <p:cNvPr id="32" name="Left Brace 31">
            <a:extLst>
              <a:ext uri="{FF2B5EF4-FFF2-40B4-BE49-F238E27FC236}">
                <a16:creationId xmlns:a16="http://schemas.microsoft.com/office/drawing/2014/main" id="{0ED4B7EF-695B-EF37-DDCA-DBDE8A98007B}"/>
              </a:ext>
            </a:extLst>
          </p:cNvPr>
          <p:cNvSpPr/>
          <p:nvPr/>
        </p:nvSpPr>
        <p:spPr>
          <a:xfrm rot="5400000">
            <a:off x="3092712" y="3306825"/>
            <a:ext cx="286789" cy="2174555"/>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a:extLst>
              <a:ext uri="{FF2B5EF4-FFF2-40B4-BE49-F238E27FC236}">
                <a16:creationId xmlns:a16="http://schemas.microsoft.com/office/drawing/2014/main" id="{A73C1F08-9BC0-059E-8838-E54833022866}"/>
              </a:ext>
            </a:extLst>
          </p:cNvPr>
          <p:cNvSpPr/>
          <p:nvPr/>
        </p:nvSpPr>
        <p:spPr>
          <a:xfrm>
            <a:off x="3046385" y="4041461"/>
            <a:ext cx="415464" cy="253916"/>
          </a:xfrm>
          <a:prstGeom prst="rect">
            <a:avLst/>
          </a:prstGeom>
        </p:spPr>
        <p:txBody>
          <a:bodyPr wrap="square">
            <a:spAutoFit/>
          </a:bodyPr>
          <a:lstStyle/>
          <a:p>
            <a:r>
              <a:rPr lang="sk-SK" sz="1050" b="0" dirty="0">
                <a:solidFill>
                  <a:srgbClr val="A31515"/>
                </a:solidFill>
                <a:effectLst/>
                <a:latin typeface="Consolas" panose="020B0609020204030204" pitchFamily="49" charset="0"/>
              </a:rPr>
              <a:t>'j'</a:t>
            </a:r>
            <a:endParaRPr lang="en-US" sz="1050" dirty="0"/>
          </a:p>
        </p:txBody>
      </p:sp>
      <p:sp>
        <p:nvSpPr>
          <p:cNvPr id="34" name="Left Brace 33">
            <a:extLst>
              <a:ext uri="{FF2B5EF4-FFF2-40B4-BE49-F238E27FC236}">
                <a16:creationId xmlns:a16="http://schemas.microsoft.com/office/drawing/2014/main" id="{E2208230-B2D2-FAAF-D84E-3D3DD99291B2}"/>
              </a:ext>
            </a:extLst>
          </p:cNvPr>
          <p:cNvSpPr/>
          <p:nvPr/>
        </p:nvSpPr>
        <p:spPr>
          <a:xfrm rot="10800000">
            <a:off x="4487622" y="4743028"/>
            <a:ext cx="286789" cy="959181"/>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ectangle 34">
            <a:extLst>
              <a:ext uri="{FF2B5EF4-FFF2-40B4-BE49-F238E27FC236}">
                <a16:creationId xmlns:a16="http://schemas.microsoft.com/office/drawing/2014/main" id="{44A18BCF-E3F3-8BEF-2C7A-0939422DC8F7}"/>
              </a:ext>
            </a:extLst>
          </p:cNvPr>
          <p:cNvSpPr/>
          <p:nvPr/>
        </p:nvSpPr>
        <p:spPr>
          <a:xfrm>
            <a:off x="4704385" y="5104030"/>
            <a:ext cx="415498" cy="261610"/>
          </a:xfrm>
          <a:prstGeom prst="rect">
            <a:avLst/>
          </a:prstGeom>
        </p:spPr>
        <p:txBody>
          <a:bodyPr wrap="none">
            <a:spAutoFit/>
          </a:bodyPr>
          <a:lstStyle/>
          <a:p>
            <a:r>
              <a:rPr lang="sk-SK" sz="1050" b="0" dirty="0">
                <a:solidFill>
                  <a:srgbClr val="A31515"/>
                </a:solidFill>
                <a:effectLst/>
                <a:latin typeface="Consolas" panose="020B0609020204030204" pitchFamily="49" charset="0"/>
              </a:rPr>
              <a:t>'i'</a:t>
            </a:r>
            <a:endParaRPr lang="en-US" sz="1050" dirty="0"/>
          </a:p>
        </p:txBody>
      </p:sp>
      <p:sp>
        <p:nvSpPr>
          <p:cNvPr id="36" name="Rectangle 35">
            <a:extLst>
              <a:ext uri="{FF2B5EF4-FFF2-40B4-BE49-F238E27FC236}">
                <a16:creationId xmlns:a16="http://schemas.microsoft.com/office/drawing/2014/main" id="{92E8B28F-9F95-E5D8-875D-D8A2C89AE231}"/>
              </a:ext>
            </a:extLst>
          </p:cNvPr>
          <p:cNvSpPr/>
          <p:nvPr/>
        </p:nvSpPr>
        <p:spPr>
          <a:xfrm>
            <a:off x="2148830" y="471407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0</a:t>
            </a:r>
            <a:endParaRPr lang="en-US" sz="900" dirty="0">
              <a:latin typeface="Consolas" panose="020B0609020204030204" pitchFamily="49" charset="0"/>
            </a:endParaRPr>
          </a:p>
        </p:txBody>
      </p:sp>
      <p:sp>
        <p:nvSpPr>
          <p:cNvPr id="37" name="Rectangle 36">
            <a:extLst>
              <a:ext uri="{FF2B5EF4-FFF2-40B4-BE49-F238E27FC236}">
                <a16:creationId xmlns:a16="http://schemas.microsoft.com/office/drawing/2014/main" id="{D88B40E2-7E80-01C6-66B5-2019D88242AA}"/>
              </a:ext>
            </a:extLst>
          </p:cNvPr>
          <p:cNvSpPr/>
          <p:nvPr/>
        </p:nvSpPr>
        <p:spPr>
          <a:xfrm>
            <a:off x="2586503" y="471407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a:t>
            </a:r>
            <a:endParaRPr lang="en-US" sz="900" dirty="0">
              <a:latin typeface="Consolas" panose="020B0609020204030204" pitchFamily="49" charset="0"/>
            </a:endParaRPr>
          </a:p>
        </p:txBody>
      </p:sp>
      <p:sp>
        <p:nvSpPr>
          <p:cNvPr id="38" name="Rectangle 37">
            <a:extLst>
              <a:ext uri="{FF2B5EF4-FFF2-40B4-BE49-F238E27FC236}">
                <a16:creationId xmlns:a16="http://schemas.microsoft.com/office/drawing/2014/main" id="{E9E55793-C1CF-BF19-3409-055EC861FC8E}"/>
              </a:ext>
            </a:extLst>
          </p:cNvPr>
          <p:cNvSpPr/>
          <p:nvPr/>
        </p:nvSpPr>
        <p:spPr>
          <a:xfrm>
            <a:off x="3024176" y="471407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2</a:t>
            </a:r>
            <a:endParaRPr lang="en-US" sz="900" dirty="0">
              <a:latin typeface="Consolas" panose="020B0609020204030204" pitchFamily="49" charset="0"/>
            </a:endParaRPr>
          </a:p>
        </p:txBody>
      </p:sp>
      <p:sp>
        <p:nvSpPr>
          <p:cNvPr id="39" name="Rectangle 38">
            <a:extLst>
              <a:ext uri="{FF2B5EF4-FFF2-40B4-BE49-F238E27FC236}">
                <a16:creationId xmlns:a16="http://schemas.microsoft.com/office/drawing/2014/main" id="{75E7C18D-1496-2D9C-5EE8-0D1F175092CE}"/>
              </a:ext>
            </a:extLst>
          </p:cNvPr>
          <p:cNvSpPr/>
          <p:nvPr/>
        </p:nvSpPr>
        <p:spPr>
          <a:xfrm>
            <a:off x="3461849" y="471407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3</a:t>
            </a:r>
            <a:endParaRPr lang="en-US" sz="900" dirty="0">
              <a:latin typeface="Consolas" panose="020B0609020204030204" pitchFamily="49" charset="0"/>
            </a:endParaRPr>
          </a:p>
        </p:txBody>
      </p:sp>
      <p:sp>
        <p:nvSpPr>
          <p:cNvPr id="40" name="Rectangle 39">
            <a:extLst>
              <a:ext uri="{FF2B5EF4-FFF2-40B4-BE49-F238E27FC236}">
                <a16:creationId xmlns:a16="http://schemas.microsoft.com/office/drawing/2014/main" id="{F450534D-0E31-0208-7C77-699E3E206629}"/>
              </a:ext>
            </a:extLst>
          </p:cNvPr>
          <p:cNvSpPr/>
          <p:nvPr/>
        </p:nvSpPr>
        <p:spPr>
          <a:xfrm>
            <a:off x="3899522" y="471407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4</a:t>
            </a:r>
            <a:endParaRPr lang="en-US" sz="900" dirty="0">
              <a:latin typeface="Consolas" panose="020B0609020204030204" pitchFamily="49" charset="0"/>
            </a:endParaRPr>
          </a:p>
        </p:txBody>
      </p:sp>
      <p:sp>
        <p:nvSpPr>
          <p:cNvPr id="41" name="Rectangle 40">
            <a:extLst>
              <a:ext uri="{FF2B5EF4-FFF2-40B4-BE49-F238E27FC236}">
                <a16:creationId xmlns:a16="http://schemas.microsoft.com/office/drawing/2014/main" id="{AACB35BC-07F7-DD6C-D331-627A6520054D}"/>
              </a:ext>
            </a:extLst>
          </p:cNvPr>
          <p:cNvSpPr/>
          <p:nvPr/>
        </p:nvSpPr>
        <p:spPr>
          <a:xfrm>
            <a:off x="2150100" y="496050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5</a:t>
            </a:r>
            <a:endParaRPr lang="en-US" sz="900" dirty="0">
              <a:latin typeface="Consolas" panose="020B0609020204030204" pitchFamily="49" charset="0"/>
            </a:endParaRPr>
          </a:p>
        </p:txBody>
      </p:sp>
      <p:sp>
        <p:nvSpPr>
          <p:cNvPr id="42" name="Rectangle 41">
            <a:extLst>
              <a:ext uri="{FF2B5EF4-FFF2-40B4-BE49-F238E27FC236}">
                <a16:creationId xmlns:a16="http://schemas.microsoft.com/office/drawing/2014/main" id="{957DFE44-8568-3BD7-4579-87544DF59A74}"/>
              </a:ext>
            </a:extLst>
          </p:cNvPr>
          <p:cNvSpPr/>
          <p:nvPr/>
        </p:nvSpPr>
        <p:spPr>
          <a:xfrm>
            <a:off x="2587773" y="496050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6</a:t>
            </a:r>
            <a:endParaRPr lang="en-US" sz="900" dirty="0">
              <a:latin typeface="Consolas" panose="020B0609020204030204" pitchFamily="49" charset="0"/>
            </a:endParaRPr>
          </a:p>
        </p:txBody>
      </p:sp>
      <p:sp>
        <p:nvSpPr>
          <p:cNvPr id="43" name="Rectangle 42">
            <a:extLst>
              <a:ext uri="{FF2B5EF4-FFF2-40B4-BE49-F238E27FC236}">
                <a16:creationId xmlns:a16="http://schemas.microsoft.com/office/drawing/2014/main" id="{1474C430-4A28-4606-B319-44A64F39009B}"/>
              </a:ext>
            </a:extLst>
          </p:cNvPr>
          <p:cNvSpPr/>
          <p:nvPr/>
        </p:nvSpPr>
        <p:spPr>
          <a:xfrm>
            <a:off x="3025446" y="4960505"/>
            <a:ext cx="437673" cy="247650"/>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7</a:t>
            </a:r>
            <a:endParaRPr lang="en-US" sz="900" dirty="0">
              <a:latin typeface="Consolas" panose="020B0609020204030204" pitchFamily="49" charset="0"/>
            </a:endParaRPr>
          </a:p>
        </p:txBody>
      </p:sp>
      <p:sp>
        <p:nvSpPr>
          <p:cNvPr id="44" name="Rectangle 43">
            <a:extLst>
              <a:ext uri="{FF2B5EF4-FFF2-40B4-BE49-F238E27FC236}">
                <a16:creationId xmlns:a16="http://schemas.microsoft.com/office/drawing/2014/main" id="{388A4CE5-ACBE-0A97-DA1B-8D14B9F2B5F6}"/>
              </a:ext>
            </a:extLst>
          </p:cNvPr>
          <p:cNvSpPr/>
          <p:nvPr/>
        </p:nvSpPr>
        <p:spPr>
          <a:xfrm>
            <a:off x="3463119" y="496050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8</a:t>
            </a:r>
            <a:endParaRPr lang="en-US" sz="900" dirty="0">
              <a:latin typeface="Consolas" panose="020B0609020204030204" pitchFamily="49" charset="0"/>
            </a:endParaRPr>
          </a:p>
        </p:txBody>
      </p:sp>
      <p:sp>
        <p:nvSpPr>
          <p:cNvPr id="45" name="Rectangle 44">
            <a:extLst>
              <a:ext uri="{FF2B5EF4-FFF2-40B4-BE49-F238E27FC236}">
                <a16:creationId xmlns:a16="http://schemas.microsoft.com/office/drawing/2014/main" id="{92AE685D-C830-AF8A-C484-F24E7C632C56}"/>
              </a:ext>
            </a:extLst>
          </p:cNvPr>
          <p:cNvSpPr/>
          <p:nvPr/>
        </p:nvSpPr>
        <p:spPr>
          <a:xfrm>
            <a:off x="3900792" y="496050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9</a:t>
            </a:r>
            <a:endParaRPr lang="en-US" sz="900" dirty="0">
              <a:latin typeface="Consolas" panose="020B0609020204030204" pitchFamily="49" charset="0"/>
            </a:endParaRPr>
          </a:p>
        </p:txBody>
      </p:sp>
      <p:sp>
        <p:nvSpPr>
          <p:cNvPr id="46" name="Rectangle 45">
            <a:extLst>
              <a:ext uri="{FF2B5EF4-FFF2-40B4-BE49-F238E27FC236}">
                <a16:creationId xmlns:a16="http://schemas.microsoft.com/office/drawing/2014/main" id="{40B74F48-2953-1CE7-5CB3-4B2173A0C0CB}"/>
              </a:ext>
            </a:extLst>
          </p:cNvPr>
          <p:cNvSpPr/>
          <p:nvPr/>
        </p:nvSpPr>
        <p:spPr>
          <a:xfrm>
            <a:off x="2150100" y="520815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10</a:t>
            </a:r>
            <a:endParaRPr lang="en-US" sz="900" dirty="0">
              <a:latin typeface="Consolas" panose="020B0609020204030204" pitchFamily="49" charset="0"/>
            </a:endParaRPr>
          </a:p>
        </p:txBody>
      </p:sp>
      <p:sp>
        <p:nvSpPr>
          <p:cNvPr id="47" name="Rectangle 46">
            <a:extLst>
              <a:ext uri="{FF2B5EF4-FFF2-40B4-BE49-F238E27FC236}">
                <a16:creationId xmlns:a16="http://schemas.microsoft.com/office/drawing/2014/main" id="{03EDE209-9A72-0CF5-5BCF-29AF0AAE1888}"/>
              </a:ext>
            </a:extLst>
          </p:cNvPr>
          <p:cNvSpPr/>
          <p:nvPr/>
        </p:nvSpPr>
        <p:spPr>
          <a:xfrm>
            <a:off x="2587773" y="520815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11</a:t>
            </a:r>
            <a:endParaRPr lang="en-US" sz="900" dirty="0">
              <a:latin typeface="Consolas" panose="020B0609020204030204" pitchFamily="49" charset="0"/>
            </a:endParaRPr>
          </a:p>
        </p:txBody>
      </p:sp>
      <p:sp>
        <p:nvSpPr>
          <p:cNvPr id="48" name="Rectangle 47">
            <a:extLst>
              <a:ext uri="{FF2B5EF4-FFF2-40B4-BE49-F238E27FC236}">
                <a16:creationId xmlns:a16="http://schemas.microsoft.com/office/drawing/2014/main" id="{F112C58A-3440-4B90-5B36-9443C25E8196}"/>
              </a:ext>
            </a:extLst>
          </p:cNvPr>
          <p:cNvSpPr/>
          <p:nvPr/>
        </p:nvSpPr>
        <p:spPr>
          <a:xfrm>
            <a:off x="3025446" y="520815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12</a:t>
            </a:r>
            <a:endParaRPr lang="en-US" sz="900" dirty="0">
              <a:latin typeface="Consolas" panose="020B0609020204030204" pitchFamily="49" charset="0"/>
            </a:endParaRPr>
          </a:p>
        </p:txBody>
      </p:sp>
      <p:sp>
        <p:nvSpPr>
          <p:cNvPr id="49" name="Rectangle 48">
            <a:extLst>
              <a:ext uri="{FF2B5EF4-FFF2-40B4-BE49-F238E27FC236}">
                <a16:creationId xmlns:a16="http://schemas.microsoft.com/office/drawing/2014/main" id="{C1BC0A4E-3EFC-A60F-1A54-C632475C10B6}"/>
              </a:ext>
            </a:extLst>
          </p:cNvPr>
          <p:cNvSpPr/>
          <p:nvPr/>
        </p:nvSpPr>
        <p:spPr>
          <a:xfrm>
            <a:off x="3463119" y="520815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13</a:t>
            </a:r>
            <a:endParaRPr lang="en-US" sz="900" dirty="0">
              <a:latin typeface="Consolas" panose="020B0609020204030204" pitchFamily="49" charset="0"/>
            </a:endParaRPr>
          </a:p>
        </p:txBody>
      </p:sp>
      <p:sp>
        <p:nvSpPr>
          <p:cNvPr id="50" name="Rectangle 49">
            <a:extLst>
              <a:ext uri="{FF2B5EF4-FFF2-40B4-BE49-F238E27FC236}">
                <a16:creationId xmlns:a16="http://schemas.microsoft.com/office/drawing/2014/main" id="{9FFD88E5-F0A0-0DDC-FBD5-6F93E7EE14C1}"/>
              </a:ext>
            </a:extLst>
          </p:cNvPr>
          <p:cNvSpPr/>
          <p:nvPr/>
        </p:nvSpPr>
        <p:spPr>
          <a:xfrm>
            <a:off x="3900792" y="520815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14</a:t>
            </a:r>
            <a:endParaRPr lang="en-US" sz="900" dirty="0">
              <a:latin typeface="Consolas" panose="020B0609020204030204" pitchFamily="49" charset="0"/>
            </a:endParaRPr>
          </a:p>
        </p:txBody>
      </p:sp>
      <p:sp>
        <p:nvSpPr>
          <p:cNvPr id="51" name="Rectangle 50">
            <a:extLst>
              <a:ext uri="{FF2B5EF4-FFF2-40B4-BE49-F238E27FC236}">
                <a16:creationId xmlns:a16="http://schemas.microsoft.com/office/drawing/2014/main" id="{8A7723B9-40D9-865B-2939-719E4CDF8672}"/>
              </a:ext>
            </a:extLst>
          </p:cNvPr>
          <p:cNvSpPr/>
          <p:nvPr/>
        </p:nvSpPr>
        <p:spPr>
          <a:xfrm>
            <a:off x="2148830" y="545580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15</a:t>
            </a:r>
            <a:endParaRPr lang="en-US" sz="900" dirty="0">
              <a:latin typeface="Consolas" panose="020B0609020204030204" pitchFamily="49" charset="0"/>
            </a:endParaRPr>
          </a:p>
        </p:txBody>
      </p:sp>
      <p:sp>
        <p:nvSpPr>
          <p:cNvPr id="52" name="Rectangle 51">
            <a:extLst>
              <a:ext uri="{FF2B5EF4-FFF2-40B4-BE49-F238E27FC236}">
                <a16:creationId xmlns:a16="http://schemas.microsoft.com/office/drawing/2014/main" id="{DC96114B-5A44-6B41-035B-0DEFFC4F0F44}"/>
              </a:ext>
            </a:extLst>
          </p:cNvPr>
          <p:cNvSpPr/>
          <p:nvPr/>
        </p:nvSpPr>
        <p:spPr>
          <a:xfrm>
            <a:off x="2586503" y="545580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16</a:t>
            </a:r>
            <a:endParaRPr lang="en-US" sz="900" dirty="0">
              <a:latin typeface="Consolas" panose="020B0609020204030204" pitchFamily="49" charset="0"/>
            </a:endParaRPr>
          </a:p>
        </p:txBody>
      </p:sp>
      <p:sp>
        <p:nvSpPr>
          <p:cNvPr id="53" name="Rectangle 52">
            <a:extLst>
              <a:ext uri="{FF2B5EF4-FFF2-40B4-BE49-F238E27FC236}">
                <a16:creationId xmlns:a16="http://schemas.microsoft.com/office/drawing/2014/main" id="{D189A75B-7FB6-DB0A-F96C-CDAC237C09CB}"/>
              </a:ext>
            </a:extLst>
          </p:cNvPr>
          <p:cNvSpPr/>
          <p:nvPr/>
        </p:nvSpPr>
        <p:spPr>
          <a:xfrm>
            <a:off x="3024176" y="545580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17</a:t>
            </a:r>
            <a:endParaRPr lang="en-US" sz="900" dirty="0">
              <a:latin typeface="Consolas" panose="020B0609020204030204" pitchFamily="49" charset="0"/>
            </a:endParaRPr>
          </a:p>
        </p:txBody>
      </p:sp>
      <p:sp>
        <p:nvSpPr>
          <p:cNvPr id="54" name="Rectangle 53">
            <a:extLst>
              <a:ext uri="{FF2B5EF4-FFF2-40B4-BE49-F238E27FC236}">
                <a16:creationId xmlns:a16="http://schemas.microsoft.com/office/drawing/2014/main" id="{D8CBFA67-FBF7-39CB-8DCF-D2E75F666637}"/>
              </a:ext>
            </a:extLst>
          </p:cNvPr>
          <p:cNvSpPr/>
          <p:nvPr/>
        </p:nvSpPr>
        <p:spPr>
          <a:xfrm>
            <a:off x="3461849" y="545580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18</a:t>
            </a:r>
            <a:endParaRPr lang="en-US" sz="900" dirty="0">
              <a:latin typeface="Consolas" panose="020B0609020204030204" pitchFamily="49" charset="0"/>
            </a:endParaRPr>
          </a:p>
        </p:txBody>
      </p:sp>
      <p:sp>
        <p:nvSpPr>
          <p:cNvPr id="55" name="Rectangle 54">
            <a:extLst>
              <a:ext uri="{FF2B5EF4-FFF2-40B4-BE49-F238E27FC236}">
                <a16:creationId xmlns:a16="http://schemas.microsoft.com/office/drawing/2014/main" id="{B9A67352-E192-0DFF-2A62-0184CBDD2215}"/>
              </a:ext>
            </a:extLst>
          </p:cNvPr>
          <p:cNvSpPr/>
          <p:nvPr/>
        </p:nvSpPr>
        <p:spPr>
          <a:xfrm>
            <a:off x="3899522" y="5455805"/>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19</a:t>
            </a:r>
            <a:endParaRPr lang="en-US" sz="900" dirty="0">
              <a:latin typeface="Consolas" panose="020B0609020204030204" pitchFamily="49" charset="0"/>
            </a:endParaRPr>
          </a:p>
        </p:txBody>
      </p:sp>
      <p:sp>
        <p:nvSpPr>
          <p:cNvPr id="58" name="TextBox 57">
            <a:extLst>
              <a:ext uri="{FF2B5EF4-FFF2-40B4-BE49-F238E27FC236}">
                <a16:creationId xmlns:a16="http://schemas.microsoft.com/office/drawing/2014/main" id="{2C2C2796-7757-4FFF-6459-80521AEEF419}"/>
              </a:ext>
            </a:extLst>
          </p:cNvPr>
          <p:cNvSpPr txBox="1"/>
          <p:nvPr/>
        </p:nvSpPr>
        <p:spPr>
          <a:xfrm>
            <a:off x="1036320" y="3210464"/>
            <a:ext cx="10750550" cy="584775"/>
          </a:xfrm>
          <a:prstGeom prst="rect">
            <a:avLst/>
          </a:prstGeom>
          <a:noFill/>
        </p:spPr>
        <p:txBody>
          <a:bodyPr wrap="square">
            <a:spAutoFit/>
          </a:bodyPr>
          <a:lstStyle/>
          <a:p>
            <a:r>
              <a:rPr lang="sk-SK" sz="1600" b="0" dirty="0">
                <a:solidFill>
                  <a:srgbClr val="267F99"/>
                </a:solidFill>
                <a:effectLst/>
                <a:latin typeface="Consolas" panose="020B0609020204030204" pitchFamily="49" charset="0"/>
              </a:rPr>
              <a:t>auto</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layout</a:t>
            </a:r>
            <a:r>
              <a:rPr lang="sk-SK" sz="1600" b="0" dirty="0">
                <a:solidFill>
                  <a:srgbClr val="000000"/>
                </a:solidFill>
                <a:effectLst/>
                <a:latin typeface="Consolas" panose="020B0609020204030204" pitchFamily="49" charset="0"/>
              </a:rPr>
              <a:t> = </a:t>
            </a:r>
            <a:r>
              <a:rPr lang="sk-SK" sz="1600" b="0" dirty="0">
                <a:solidFill>
                  <a:srgbClr val="267F99"/>
                </a:solidFill>
                <a:effectLst/>
                <a:latin typeface="Consolas" panose="020B0609020204030204" pitchFamily="49" charset="0"/>
              </a:rPr>
              <a:t>noarr</a:t>
            </a:r>
            <a:r>
              <a:rPr lang="sk-SK" sz="1600" b="0" dirty="0">
                <a:solidFill>
                  <a:srgbClr val="000000"/>
                </a:solidFill>
                <a:effectLst/>
                <a:latin typeface="Consolas" panose="020B0609020204030204" pitchFamily="49" charset="0"/>
              </a:rPr>
              <a:t>::</a:t>
            </a:r>
            <a:r>
              <a:rPr lang="sk-SK" sz="1600" b="0" dirty="0">
                <a:solidFill>
                  <a:srgbClr val="267F99"/>
                </a:solidFill>
                <a:effectLst/>
                <a:latin typeface="Consolas" panose="020B0609020204030204" pitchFamily="49" charset="0"/>
              </a:rPr>
              <a:t>scalar</a:t>
            </a:r>
            <a:r>
              <a:rPr lang="sk-SK" sz="1600" b="0" dirty="0">
                <a:solidFill>
                  <a:srgbClr val="000000"/>
                </a:solidFill>
                <a:effectLst/>
                <a:latin typeface="Consolas" panose="020B0609020204030204" pitchFamily="49" charset="0"/>
              </a:rPr>
              <a:t>&lt;</a:t>
            </a:r>
            <a:r>
              <a:rPr lang="sk-SK" sz="1600" b="0" dirty="0">
                <a:solidFill>
                  <a:srgbClr val="0000FF"/>
                </a:solidFill>
                <a:effectLst/>
                <a:latin typeface="Consolas" panose="020B0609020204030204" pitchFamily="49" charset="0"/>
              </a:rPr>
              <a:t>float</a:t>
            </a:r>
            <a:r>
              <a:rPr lang="sk-SK" sz="1600" b="0" dirty="0">
                <a:solidFill>
                  <a:srgbClr val="000000"/>
                </a:solidFill>
                <a:effectLst/>
                <a:latin typeface="Consolas" panose="020B0609020204030204" pitchFamily="49" charset="0"/>
              </a:rPr>
              <a:t>&gt;() ^ </a:t>
            </a:r>
            <a:r>
              <a:rPr lang="sk-SK" sz="1600" b="0" dirty="0">
                <a:solidFill>
                  <a:srgbClr val="267F99"/>
                </a:solidFill>
                <a:effectLst/>
                <a:latin typeface="Consolas" panose="020B0609020204030204" pitchFamily="49" charset="0"/>
              </a:rPr>
              <a:t>noarr</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vectors</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'j'</a:t>
            </a:r>
            <a:r>
              <a:rPr lang="sk-SK" sz="1600" b="0" dirty="0">
                <a:solidFill>
                  <a:srgbClr val="000000"/>
                </a:solidFill>
                <a:effectLst/>
                <a:latin typeface="Consolas" panose="020B0609020204030204" pitchFamily="49" charset="0"/>
              </a:rPr>
              <a:t>, </a:t>
            </a:r>
            <a:r>
              <a:rPr lang="sk-SK" sz="1600" b="0" dirty="0">
                <a:solidFill>
                  <a:srgbClr val="A31515"/>
                </a:solidFill>
                <a:effectLst/>
                <a:latin typeface="Consolas" panose="020B0609020204030204" pitchFamily="49" charset="0"/>
              </a:rPr>
              <a:t>'i'</a:t>
            </a:r>
            <a:r>
              <a:rPr lang="sk-SK" sz="1600" b="0" dirty="0">
                <a:solidFill>
                  <a:srgbClr val="000000"/>
                </a:solidFill>
                <a:effectLst/>
                <a:latin typeface="Consolas" panose="020B0609020204030204" pitchFamily="49" charset="0"/>
              </a:rPr>
              <a:t>&gt;(</a:t>
            </a:r>
            <a:r>
              <a:rPr lang="sk-SK" sz="1600" b="0" dirty="0">
                <a:solidFill>
                  <a:srgbClr val="098658"/>
                </a:solidFill>
                <a:effectLst/>
                <a:latin typeface="Consolas" panose="020B0609020204030204" pitchFamily="49" charset="0"/>
              </a:rPr>
              <a:t>5</a:t>
            </a:r>
            <a:r>
              <a:rPr lang="sk-SK" sz="1600" b="0" dirty="0">
                <a:solidFill>
                  <a:srgbClr val="000000"/>
                </a:solidFill>
                <a:effectLst/>
                <a:latin typeface="Consolas" panose="020B0609020204030204" pitchFamily="49" charset="0"/>
              </a:rPr>
              <a:t>, </a:t>
            </a:r>
            <a:r>
              <a:rPr lang="sk-SK" sz="1600" b="0" dirty="0">
                <a:solidFill>
                  <a:srgbClr val="098658"/>
                </a:solidFill>
                <a:effectLst/>
                <a:latin typeface="Consolas" panose="020B0609020204030204" pitchFamily="49" charset="0"/>
              </a:rPr>
              <a:t>4</a:t>
            </a:r>
            <a:r>
              <a:rPr lang="sk-SK" sz="1600" b="0" dirty="0">
                <a:solidFill>
                  <a:srgbClr val="000000"/>
                </a:solidFill>
                <a:effectLst/>
                <a:latin typeface="Consolas" panose="020B0609020204030204" pitchFamily="49" charset="0"/>
              </a:rPr>
              <a:t>);</a:t>
            </a:r>
          </a:p>
          <a:p>
            <a:r>
              <a:rPr lang="da-DK" sz="1600" b="0" dirty="0">
                <a:solidFill>
                  <a:srgbClr val="267F99"/>
                </a:solidFill>
                <a:effectLst/>
                <a:latin typeface="Consolas" panose="020B0609020204030204" pitchFamily="49" charset="0"/>
              </a:rPr>
              <a:t>auto</a:t>
            </a:r>
            <a:r>
              <a:rPr lang="da-DK" sz="1600" b="0" dirty="0">
                <a:solidFill>
                  <a:srgbClr val="000000"/>
                </a:solidFill>
                <a:effectLst/>
                <a:latin typeface="Consolas" panose="020B0609020204030204" pitchFamily="49" charset="0"/>
              </a:rPr>
              <a:t> </a:t>
            </a:r>
            <a:r>
              <a:rPr lang="da-DK" sz="1600" b="0" dirty="0">
                <a:solidFill>
                  <a:srgbClr val="001080"/>
                </a:solidFill>
                <a:effectLst/>
                <a:latin typeface="Consolas" panose="020B0609020204030204" pitchFamily="49" charset="0"/>
              </a:rPr>
              <a:t>bag</a:t>
            </a:r>
            <a:r>
              <a:rPr lang="da-DK" sz="1600" b="0" dirty="0">
                <a:solidFill>
                  <a:srgbClr val="000000"/>
                </a:solidFill>
                <a:effectLst/>
                <a:latin typeface="Consolas" panose="020B0609020204030204" pitchFamily="49" charset="0"/>
              </a:rPr>
              <a:t> = </a:t>
            </a:r>
            <a:r>
              <a:rPr lang="da-DK" sz="1600" b="0" dirty="0">
                <a:solidFill>
                  <a:srgbClr val="267F99"/>
                </a:solidFill>
                <a:effectLst/>
                <a:latin typeface="Consolas" panose="020B0609020204030204" pitchFamily="49" charset="0"/>
              </a:rPr>
              <a:t>noarr</a:t>
            </a:r>
            <a:r>
              <a:rPr lang="da-DK" sz="1600" b="0" dirty="0">
                <a:solidFill>
                  <a:srgbClr val="000000"/>
                </a:solidFill>
                <a:effectLst/>
                <a:latin typeface="Consolas" panose="020B0609020204030204" pitchFamily="49" charset="0"/>
              </a:rPr>
              <a:t>::</a:t>
            </a:r>
            <a:r>
              <a:rPr lang="da-DK" sz="1600" b="0" dirty="0">
                <a:solidFill>
                  <a:srgbClr val="795E26"/>
                </a:solidFill>
                <a:effectLst/>
                <a:latin typeface="Consolas" panose="020B0609020204030204" pitchFamily="49" charset="0"/>
              </a:rPr>
              <a:t>make_bag</a:t>
            </a:r>
            <a:r>
              <a:rPr lang="da-DK" sz="1600" b="0" dirty="0">
                <a:solidFill>
                  <a:srgbClr val="000000"/>
                </a:solidFill>
                <a:effectLst/>
                <a:latin typeface="Consolas" panose="020B0609020204030204" pitchFamily="49" charset="0"/>
              </a:rPr>
              <a:t>(</a:t>
            </a:r>
            <a:r>
              <a:rPr lang="da-DK" sz="1600" b="0" dirty="0">
                <a:solidFill>
                  <a:srgbClr val="001080"/>
                </a:solidFill>
                <a:effectLst/>
                <a:latin typeface="Consolas" panose="020B0609020204030204" pitchFamily="49" charset="0"/>
              </a:rPr>
              <a:t>layout</a:t>
            </a:r>
            <a:r>
              <a:rPr lang="da-DK" sz="1600" b="0" dirty="0">
                <a:solidFill>
                  <a:srgbClr val="000000"/>
                </a:solidFill>
                <a:effectLst/>
                <a:latin typeface="Consolas" panose="020B0609020204030204" pitchFamily="49" charset="0"/>
              </a:rPr>
              <a:t>, </a:t>
            </a:r>
            <a:r>
              <a:rPr lang="da-DK" sz="1600" b="0" dirty="0">
                <a:solidFill>
                  <a:srgbClr val="001080"/>
                </a:solidFill>
                <a:effectLst/>
                <a:latin typeface="Consolas" panose="020B0609020204030204" pitchFamily="49" charset="0"/>
              </a:rPr>
              <a:t>storage</a:t>
            </a:r>
            <a:r>
              <a:rPr lang="da-DK" sz="1600" b="0" dirty="0">
                <a:solidFill>
                  <a:srgbClr val="000000"/>
                </a:solidFill>
                <a:effectLst/>
                <a:latin typeface="Consolas" panose="020B0609020204030204" pitchFamily="49" charset="0"/>
              </a:rPr>
              <a:t>);</a:t>
            </a:r>
          </a:p>
        </p:txBody>
      </p:sp>
      <p:sp>
        <p:nvSpPr>
          <p:cNvPr id="60" name="TextBox 59">
            <a:extLst>
              <a:ext uri="{FF2B5EF4-FFF2-40B4-BE49-F238E27FC236}">
                <a16:creationId xmlns:a16="http://schemas.microsoft.com/office/drawing/2014/main" id="{D1F7BC32-9E06-3827-6304-121D0F434993}"/>
              </a:ext>
            </a:extLst>
          </p:cNvPr>
          <p:cNvSpPr txBox="1"/>
          <p:nvPr/>
        </p:nvSpPr>
        <p:spPr>
          <a:xfrm>
            <a:off x="1097280" y="5804820"/>
            <a:ext cx="4382589" cy="369332"/>
          </a:xfrm>
          <a:prstGeom prst="rect">
            <a:avLst/>
          </a:prstGeom>
          <a:noFill/>
        </p:spPr>
        <p:txBody>
          <a:bodyPr wrap="square">
            <a:spAutoFit/>
          </a:bodyPr>
          <a:lstStyle/>
          <a:p>
            <a:r>
              <a:rPr lang="sk-SK" b="0" dirty="0">
                <a:solidFill>
                  <a:srgbClr val="0000FF"/>
                </a:solidFill>
                <a:effectLst/>
                <a:latin typeface="Consolas" panose="020B0609020204030204" pitchFamily="49" charset="0"/>
              </a:rPr>
              <a:t>float</a:t>
            </a:r>
            <a:r>
              <a:rPr lang="sk-SK" b="0" dirty="0">
                <a:solidFill>
                  <a:srgbClr val="000000"/>
                </a:solidFill>
                <a:effectLst/>
                <a:latin typeface="Consolas" panose="020B0609020204030204" pitchFamily="49" charset="0"/>
              </a:rPr>
              <a:t> </a:t>
            </a:r>
            <a:r>
              <a:rPr lang="sk-SK" b="0" dirty="0">
                <a:solidFill>
                  <a:srgbClr val="001080"/>
                </a:solidFill>
                <a:effectLst/>
                <a:latin typeface="Consolas" panose="020B0609020204030204" pitchFamily="49" charset="0"/>
              </a:rPr>
              <a:t>x</a:t>
            </a:r>
            <a:r>
              <a:rPr lang="sk-SK" b="0" dirty="0">
                <a:solidFill>
                  <a:srgbClr val="000000"/>
                </a:solidFill>
                <a:effectLst/>
                <a:latin typeface="Consolas" panose="020B0609020204030204" pitchFamily="49" charset="0"/>
              </a:rPr>
              <a:t> = </a:t>
            </a:r>
            <a:r>
              <a:rPr lang="sk-SK" b="0" dirty="0">
                <a:solidFill>
                  <a:srgbClr val="001080"/>
                </a:solidFill>
                <a:effectLst/>
                <a:latin typeface="Consolas" panose="020B0609020204030204" pitchFamily="49" charset="0"/>
              </a:rPr>
              <a:t>bag</a:t>
            </a:r>
            <a:r>
              <a:rPr lang="sk-SK" b="0" dirty="0">
                <a:solidFill>
                  <a:srgbClr val="000000"/>
                </a:solidFill>
                <a:effectLst/>
                <a:latin typeface="Consolas" panose="020B0609020204030204" pitchFamily="49" charset="0"/>
              </a:rPr>
              <a:t>.</a:t>
            </a:r>
            <a:r>
              <a:rPr lang="sk-SK" b="0" dirty="0">
                <a:solidFill>
                  <a:srgbClr val="795E26"/>
                </a:solidFill>
                <a:effectLst/>
                <a:latin typeface="Consolas" panose="020B0609020204030204" pitchFamily="49" charset="0"/>
              </a:rPr>
              <a:t>at</a:t>
            </a:r>
            <a:r>
              <a:rPr lang="sk-SK" b="0" dirty="0">
                <a:solidFill>
                  <a:srgbClr val="000000"/>
                </a:solidFill>
                <a:effectLst/>
                <a:latin typeface="Consolas" panose="020B0609020204030204" pitchFamily="49" charset="0"/>
              </a:rPr>
              <a:t>&lt;</a:t>
            </a:r>
            <a:r>
              <a:rPr lang="sk-SK" b="0" dirty="0">
                <a:solidFill>
                  <a:srgbClr val="A31515"/>
                </a:solidFill>
                <a:effectLst/>
                <a:latin typeface="Consolas" panose="020B0609020204030204" pitchFamily="49" charset="0"/>
              </a:rPr>
              <a:t>'i'</a:t>
            </a:r>
            <a:r>
              <a:rPr lang="sk-SK" b="0" dirty="0">
                <a:solidFill>
                  <a:srgbClr val="000000"/>
                </a:solidFill>
                <a:effectLst/>
                <a:latin typeface="Consolas" panose="020B0609020204030204" pitchFamily="49" charset="0"/>
              </a:rPr>
              <a:t>, </a:t>
            </a:r>
            <a:r>
              <a:rPr lang="sk-SK" b="0" dirty="0">
                <a:solidFill>
                  <a:srgbClr val="A31515"/>
                </a:solidFill>
                <a:effectLst/>
                <a:latin typeface="Consolas" panose="020B0609020204030204" pitchFamily="49" charset="0"/>
              </a:rPr>
              <a:t>'j'</a:t>
            </a:r>
            <a:r>
              <a:rPr lang="sk-SK" b="0" dirty="0">
                <a:solidFill>
                  <a:srgbClr val="000000"/>
                </a:solidFill>
                <a:effectLst/>
                <a:latin typeface="Consolas" panose="020B0609020204030204" pitchFamily="49" charset="0"/>
              </a:rPr>
              <a:t>&gt;(</a:t>
            </a:r>
            <a:r>
              <a:rPr lang="sk-SK" b="0" dirty="0">
                <a:solidFill>
                  <a:srgbClr val="098658"/>
                </a:solidFill>
                <a:effectLst/>
                <a:latin typeface="Consolas" panose="020B0609020204030204" pitchFamily="49" charset="0"/>
              </a:rPr>
              <a:t>1</a:t>
            </a:r>
            <a:r>
              <a:rPr lang="sk-SK" b="0" dirty="0">
                <a:solidFill>
                  <a:srgbClr val="000000"/>
                </a:solidFill>
                <a:effectLst/>
                <a:latin typeface="Consolas" panose="020B0609020204030204" pitchFamily="49" charset="0"/>
              </a:rPr>
              <a:t>, </a:t>
            </a:r>
            <a:r>
              <a:rPr lang="sk-SK" b="0" dirty="0">
                <a:solidFill>
                  <a:srgbClr val="098658"/>
                </a:solidFill>
                <a:effectLst/>
                <a:latin typeface="Consolas" panose="020B0609020204030204" pitchFamily="49" charset="0"/>
              </a:rPr>
              <a:t>2</a:t>
            </a:r>
            <a:r>
              <a:rPr lang="sk-SK" b="0" dirty="0">
                <a:solidFill>
                  <a:srgbClr val="000000"/>
                </a:solidFill>
                <a:effectLst/>
                <a:latin typeface="Consolas" panose="020B0609020204030204" pitchFamily="49" charset="0"/>
              </a:rPr>
              <a:t>);</a:t>
            </a:r>
          </a:p>
        </p:txBody>
      </p:sp>
      <p:sp>
        <p:nvSpPr>
          <p:cNvPr id="61" name="Left Brace 60">
            <a:extLst>
              <a:ext uri="{FF2B5EF4-FFF2-40B4-BE49-F238E27FC236}">
                <a16:creationId xmlns:a16="http://schemas.microsoft.com/office/drawing/2014/main" id="{8E543087-7672-7A78-A0B9-4D522FC043F1}"/>
              </a:ext>
            </a:extLst>
          </p:cNvPr>
          <p:cNvSpPr/>
          <p:nvPr/>
        </p:nvSpPr>
        <p:spPr>
          <a:xfrm rot="5400000">
            <a:off x="8492373" y="3214087"/>
            <a:ext cx="286789" cy="2174555"/>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Rectangle 61">
            <a:extLst>
              <a:ext uri="{FF2B5EF4-FFF2-40B4-BE49-F238E27FC236}">
                <a16:creationId xmlns:a16="http://schemas.microsoft.com/office/drawing/2014/main" id="{1BD34C4E-5A0F-B980-62D5-B6E855EC946D}"/>
              </a:ext>
            </a:extLst>
          </p:cNvPr>
          <p:cNvSpPr/>
          <p:nvPr/>
        </p:nvSpPr>
        <p:spPr>
          <a:xfrm>
            <a:off x="8446046" y="3948723"/>
            <a:ext cx="415464" cy="253916"/>
          </a:xfrm>
          <a:prstGeom prst="rect">
            <a:avLst/>
          </a:prstGeom>
        </p:spPr>
        <p:txBody>
          <a:bodyPr wrap="square">
            <a:spAutoFit/>
          </a:bodyPr>
          <a:lstStyle/>
          <a:p>
            <a:r>
              <a:rPr lang="sk-SK" sz="1050" b="0" dirty="0">
                <a:solidFill>
                  <a:srgbClr val="A31515"/>
                </a:solidFill>
                <a:effectLst/>
                <a:latin typeface="Consolas" panose="020B0609020204030204" pitchFamily="49" charset="0"/>
              </a:rPr>
              <a:t>'j'</a:t>
            </a:r>
            <a:endParaRPr lang="en-US" sz="1050" dirty="0"/>
          </a:p>
        </p:txBody>
      </p:sp>
      <p:sp>
        <p:nvSpPr>
          <p:cNvPr id="63" name="Left Brace 62">
            <a:extLst>
              <a:ext uri="{FF2B5EF4-FFF2-40B4-BE49-F238E27FC236}">
                <a16:creationId xmlns:a16="http://schemas.microsoft.com/office/drawing/2014/main" id="{F893D447-BD2A-C6A0-7687-D0A77600919B}"/>
              </a:ext>
            </a:extLst>
          </p:cNvPr>
          <p:cNvSpPr/>
          <p:nvPr/>
        </p:nvSpPr>
        <p:spPr>
          <a:xfrm rot="10800000">
            <a:off x="9887283" y="4650290"/>
            <a:ext cx="286789" cy="959181"/>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Rectangle 63">
            <a:extLst>
              <a:ext uri="{FF2B5EF4-FFF2-40B4-BE49-F238E27FC236}">
                <a16:creationId xmlns:a16="http://schemas.microsoft.com/office/drawing/2014/main" id="{B4B8520C-225E-A874-97F9-4E27F3EA9351}"/>
              </a:ext>
            </a:extLst>
          </p:cNvPr>
          <p:cNvSpPr/>
          <p:nvPr/>
        </p:nvSpPr>
        <p:spPr>
          <a:xfrm>
            <a:off x="10104046" y="5011292"/>
            <a:ext cx="415498" cy="261610"/>
          </a:xfrm>
          <a:prstGeom prst="rect">
            <a:avLst/>
          </a:prstGeom>
        </p:spPr>
        <p:txBody>
          <a:bodyPr wrap="none">
            <a:spAutoFit/>
          </a:bodyPr>
          <a:lstStyle/>
          <a:p>
            <a:r>
              <a:rPr lang="sk-SK" sz="1050" b="0" dirty="0">
                <a:solidFill>
                  <a:srgbClr val="A31515"/>
                </a:solidFill>
                <a:effectLst/>
                <a:latin typeface="Consolas" panose="020B0609020204030204" pitchFamily="49" charset="0"/>
              </a:rPr>
              <a:t>'i'</a:t>
            </a:r>
            <a:endParaRPr lang="en-US" sz="1050" dirty="0"/>
          </a:p>
        </p:txBody>
      </p:sp>
      <p:sp>
        <p:nvSpPr>
          <p:cNvPr id="65" name="Rectangle 64">
            <a:extLst>
              <a:ext uri="{FF2B5EF4-FFF2-40B4-BE49-F238E27FC236}">
                <a16:creationId xmlns:a16="http://schemas.microsoft.com/office/drawing/2014/main" id="{1B553651-B5C7-4515-B80E-F80364076013}"/>
              </a:ext>
            </a:extLst>
          </p:cNvPr>
          <p:cNvSpPr/>
          <p:nvPr/>
        </p:nvSpPr>
        <p:spPr>
          <a:xfrm>
            <a:off x="7548491" y="4621339"/>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0</a:t>
            </a:r>
            <a:endParaRPr lang="en-US" sz="900" dirty="0">
              <a:latin typeface="Consolas" panose="020B0609020204030204" pitchFamily="49" charset="0"/>
            </a:endParaRPr>
          </a:p>
        </p:txBody>
      </p:sp>
      <p:sp>
        <p:nvSpPr>
          <p:cNvPr id="66" name="Rectangle 65">
            <a:extLst>
              <a:ext uri="{FF2B5EF4-FFF2-40B4-BE49-F238E27FC236}">
                <a16:creationId xmlns:a16="http://schemas.microsoft.com/office/drawing/2014/main" id="{35B1B1E4-EFD2-601D-501B-B0A7D15CD50F}"/>
              </a:ext>
            </a:extLst>
          </p:cNvPr>
          <p:cNvSpPr/>
          <p:nvPr/>
        </p:nvSpPr>
        <p:spPr>
          <a:xfrm>
            <a:off x="7986164" y="4621339"/>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a:t>
            </a:r>
            <a:endParaRPr lang="en-US" sz="900" dirty="0">
              <a:latin typeface="Consolas" panose="020B0609020204030204" pitchFamily="49" charset="0"/>
            </a:endParaRPr>
          </a:p>
        </p:txBody>
      </p:sp>
      <p:sp>
        <p:nvSpPr>
          <p:cNvPr id="67" name="Rectangle 66">
            <a:extLst>
              <a:ext uri="{FF2B5EF4-FFF2-40B4-BE49-F238E27FC236}">
                <a16:creationId xmlns:a16="http://schemas.microsoft.com/office/drawing/2014/main" id="{35CAD0F2-2703-A792-3F25-AD73E6192D59}"/>
              </a:ext>
            </a:extLst>
          </p:cNvPr>
          <p:cNvSpPr/>
          <p:nvPr/>
        </p:nvSpPr>
        <p:spPr>
          <a:xfrm>
            <a:off x="8423837" y="4621339"/>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2</a:t>
            </a:r>
            <a:endParaRPr lang="en-US" sz="900" dirty="0">
              <a:latin typeface="Consolas" panose="020B0609020204030204" pitchFamily="49" charset="0"/>
            </a:endParaRPr>
          </a:p>
        </p:txBody>
      </p:sp>
      <p:sp>
        <p:nvSpPr>
          <p:cNvPr id="68" name="Rectangle 67">
            <a:extLst>
              <a:ext uri="{FF2B5EF4-FFF2-40B4-BE49-F238E27FC236}">
                <a16:creationId xmlns:a16="http://schemas.microsoft.com/office/drawing/2014/main" id="{934FBF28-ABF7-F5A3-7367-0EF34D61899C}"/>
              </a:ext>
            </a:extLst>
          </p:cNvPr>
          <p:cNvSpPr/>
          <p:nvPr/>
        </p:nvSpPr>
        <p:spPr>
          <a:xfrm>
            <a:off x="8861510" y="4621339"/>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3</a:t>
            </a:r>
            <a:endParaRPr lang="en-US" sz="900" dirty="0">
              <a:latin typeface="Consolas" panose="020B0609020204030204" pitchFamily="49" charset="0"/>
            </a:endParaRPr>
          </a:p>
        </p:txBody>
      </p:sp>
      <p:sp>
        <p:nvSpPr>
          <p:cNvPr id="69" name="Rectangle 68">
            <a:extLst>
              <a:ext uri="{FF2B5EF4-FFF2-40B4-BE49-F238E27FC236}">
                <a16:creationId xmlns:a16="http://schemas.microsoft.com/office/drawing/2014/main" id="{4B37150D-7221-DFE6-A7BF-9E3FBC774C56}"/>
              </a:ext>
            </a:extLst>
          </p:cNvPr>
          <p:cNvSpPr/>
          <p:nvPr/>
        </p:nvSpPr>
        <p:spPr>
          <a:xfrm>
            <a:off x="9299183" y="4621339"/>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4</a:t>
            </a:r>
            <a:endParaRPr lang="en-US" sz="900" dirty="0">
              <a:latin typeface="Consolas" panose="020B0609020204030204" pitchFamily="49" charset="0"/>
            </a:endParaRPr>
          </a:p>
        </p:txBody>
      </p:sp>
      <p:sp>
        <p:nvSpPr>
          <p:cNvPr id="70" name="Rectangle 69">
            <a:extLst>
              <a:ext uri="{FF2B5EF4-FFF2-40B4-BE49-F238E27FC236}">
                <a16:creationId xmlns:a16="http://schemas.microsoft.com/office/drawing/2014/main" id="{2FFC6CA0-A02F-3CDF-4C77-E8CA9A2C65A7}"/>
              </a:ext>
            </a:extLst>
          </p:cNvPr>
          <p:cNvSpPr/>
          <p:nvPr/>
        </p:nvSpPr>
        <p:spPr>
          <a:xfrm>
            <a:off x="7549761" y="486776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5</a:t>
            </a:r>
            <a:endParaRPr lang="en-US" sz="900" dirty="0">
              <a:latin typeface="Consolas" panose="020B0609020204030204" pitchFamily="49" charset="0"/>
            </a:endParaRPr>
          </a:p>
        </p:txBody>
      </p:sp>
      <p:sp>
        <p:nvSpPr>
          <p:cNvPr id="71" name="Rectangle 70">
            <a:extLst>
              <a:ext uri="{FF2B5EF4-FFF2-40B4-BE49-F238E27FC236}">
                <a16:creationId xmlns:a16="http://schemas.microsoft.com/office/drawing/2014/main" id="{0E060FE5-A706-F723-1145-F7736FE2EF35}"/>
              </a:ext>
            </a:extLst>
          </p:cNvPr>
          <p:cNvSpPr/>
          <p:nvPr/>
        </p:nvSpPr>
        <p:spPr>
          <a:xfrm>
            <a:off x="7987434" y="486776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6</a:t>
            </a:r>
            <a:endParaRPr lang="en-US" sz="900" dirty="0">
              <a:latin typeface="Consolas" panose="020B0609020204030204" pitchFamily="49" charset="0"/>
            </a:endParaRPr>
          </a:p>
        </p:txBody>
      </p:sp>
      <p:sp>
        <p:nvSpPr>
          <p:cNvPr id="72" name="Rectangle 71">
            <a:extLst>
              <a:ext uri="{FF2B5EF4-FFF2-40B4-BE49-F238E27FC236}">
                <a16:creationId xmlns:a16="http://schemas.microsoft.com/office/drawing/2014/main" id="{006C0F32-F7CD-4C08-3CF7-983C426DC1D1}"/>
              </a:ext>
            </a:extLst>
          </p:cNvPr>
          <p:cNvSpPr/>
          <p:nvPr/>
        </p:nvSpPr>
        <p:spPr>
          <a:xfrm>
            <a:off x="8425107" y="4867767"/>
            <a:ext cx="437673" cy="24765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7</a:t>
            </a:r>
            <a:endParaRPr lang="en-US" sz="900" dirty="0">
              <a:latin typeface="Consolas" panose="020B0609020204030204" pitchFamily="49" charset="0"/>
            </a:endParaRPr>
          </a:p>
        </p:txBody>
      </p:sp>
      <p:sp>
        <p:nvSpPr>
          <p:cNvPr id="73" name="Rectangle 72">
            <a:extLst>
              <a:ext uri="{FF2B5EF4-FFF2-40B4-BE49-F238E27FC236}">
                <a16:creationId xmlns:a16="http://schemas.microsoft.com/office/drawing/2014/main" id="{19371275-4795-6744-6A87-8FEAA54DBA71}"/>
              </a:ext>
            </a:extLst>
          </p:cNvPr>
          <p:cNvSpPr/>
          <p:nvPr/>
        </p:nvSpPr>
        <p:spPr>
          <a:xfrm>
            <a:off x="8862780" y="486776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8</a:t>
            </a:r>
            <a:endParaRPr lang="en-US" sz="900" dirty="0">
              <a:latin typeface="Consolas" panose="020B0609020204030204" pitchFamily="49" charset="0"/>
            </a:endParaRPr>
          </a:p>
        </p:txBody>
      </p:sp>
      <p:sp>
        <p:nvSpPr>
          <p:cNvPr id="74" name="Rectangle 73">
            <a:extLst>
              <a:ext uri="{FF2B5EF4-FFF2-40B4-BE49-F238E27FC236}">
                <a16:creationId xmlns:a16="http://schemas.microsoft.com/office/drawing/2014/main" id="{AC598839-E678-912F-80D1-37E3EE17895C}"/>
              </a:ext>
            </a:extLst>
          </p:cNvPr>
          <p:cNvSpPr/>
          <p:nvPr/>
        </p:nvSpPr>
        <p:spPr>
          <a:xfrm>
            <a:off x="9300453" y="486776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9</a:t>
            </a:r>
            <a:endParaRPr lang="en-US" sz="900" dirty="0">
              <a:latin typeface="Consolas" panose="020B0609020204030204" pitchFamily="49" charset="0"/>
            </a:endParaRPr>
          </a:p>
        </p:txBody>
      </p:sp>
      <p:sp>
        <p:nvSpPr>
          <p:cNvPr id="75" name="Rectangle 74">
            <a:extLst>
              <a:ext uri="{FF2B5EF4-FFF2-40B4-BE49-F238E27FC236}">
                <a16:creationId xmlns:a16="http://schemas.microsoft.com/office/drawing/2014/main" id="{38D2C64C-8C28-5952-3CED-719485DB7E3E}"/>
              </a:ext>
            </a:extLst>
          </p:cNvPr>
          <p:cNvSpPr/>
          <p:nvPr/>
        </p:nvSpPr>
        <p:spPr>
          <a:xfrm>
            <a:off x="7549761" y="511541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10</a:t>
            </a:r>
            <a:endParaRPr lang="en-US" sz="900" dirty="0">
              <a:latin typeface="Consolas" panose="020B0609020204030204" pitchFamily="49" charset="0"/>
            </a:endParaRPr>
          </a:p>
        </p:txBody>
      </p:sp>
      <p:sp>
        <p:nvSpPr>
          <p:cNvPr id="76" name="Rectangle 75">
            <a:extLst>
              <a:ext uri="{FF2B5EF4-FFF2-40B4-BE49-F238E27FC236}">
                <a16:creationId xmlns:a16="http://schemas.microsoft.com/office/drawing/2014/main" id="{5F15303C-5268-9CC8-0797-38546E776C45}"/>
              </a:ext>
            </a:extLst>
          </p:cNvPr>
          <p:cNvSpPr/>
          <p:nvPr/>
        </p:nvSpPr>
        <p:spPr>
          <a:xfrm>
            <a:off x="7987434" y="5115417"/>
            <a:ext cx="437673" cy="247650"/>
          </a:xfrm>
          <a:prstGeom prst="rect">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11</a:t>
            </a:r>
            <a:endParaRPr lang="en-US" sz="900" dirty="0">
              <a:latin typeface="Consolas" panose="020B0609020204030204" pitchFamily="49" charset="0"/>
            </a:endParaRPr>
          </a:p>
        </p:txBody>
      </p:sp>
      <p:sp>
        <p:nvSpPr>
          <p:cNvPr id="77" name="Rectangle 76">
            <a:extLst>
              <a:ext uri="{FF2B5EF4-FFF2-40B4-BE49-F238E27FC236}">
                <a16:creationId xmlns:a16="http://schemas.microsoft.com/office/drawing/2014/main" id="{BB60B801-4B4D-27E6-A0BB-39E2706A6AB0}"/>
              </a:ext>
            </a:extLst>
          </p:cNvPr>
          <p:cNvSpPr/>
          <p:nvPr/>
        </p:nvSpPr>
        <p:spPr>
          <a:xfrm>
            <a:off x="8425107" y="511541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12</a:t>
            </a:r>
            <a:endParaRPr lang="en-US" sz="900" dirty="0">
              <a:latin typeface="Consolas" panose="020B0609020204030204" pitchFamily="49" charset="0"/>
            </a:endParaRPr>
          </a:p>
        </p:txBody>
      </p:sp>
      <p:sp>
        <p:nvSpPr>
          <p:cNvPr id="78" name="Rectangle 77">
            <a:extLst>
              <a:ext uri="{FF2B5EF4-FFF2-40B4-BE49-F238E27FC236}">
                <a16:creationId xmlns:a16="http://schemas.microsoft.com/office/drawing/2014/main" id="{7DED2196-7F56-CB66-C341-C395FF5A2B0D}"/>
              </a:ext>
            </a:extLst>
          </p:cNvPr>
          <p:cNvSpPr/>
          <p:nvPr/>
        </p:nvSpPr>
        <p:spPr>
          <a:xfrm>
            <a:off x="8862780" y="511541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13</a:t>
            </a:r>
            <a:endParaRPr lang="en-US" sz="900" dirty="0">
              <a:latin typeface="Consolas" panose="020B0609020204030204" pitchFamily="49" charset="0"/>
            </a:endParaRPr>
          </a:p>
        </p:txBody>
      </p:sp>
      <p:sp>
        <p:nvSpPr>
          <p:cNvPr id="79" name="Rectangle 78">
            <a:extLst>
              <a:ext uri="{FF2B5EF4-FFF2-40B4-BE49-F238E27FC236}">
                <a16:creationId xmlns:a16="http://schemas.microsoft.com/office/drawing/2014/main" id="{2D0C7145-B15A-AC67-D0D5-3B285E6CD006}"/>
              </a:ext>
            </a:extLst>
          </p:cNvPr>
          <p:cNvSpPr/>
          <p:nvPr/>
        </p:nvSpPr>
        <p:spPr>
          <a:xfrm>
            <a:off x="9300453" y="511541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14</a:t>
            </a:r>
            <a:endParaRPr lang="en-US" sz="900" dirty="0">
              <a:latin typeface="Consolas" panose="020B0609020204030204" pitchFamily="49" charset="0"/>
            </a:endParaRPr>
          </a:p>
        </p:txBody>
      </p:sp>
      <p:sp>
        <p:nvSpPr>
          <p:cNvPr id="80" name="Rectangle 79">
            <a:extLst>
              <a:ext uri="{FF2B5EF4-FFF2-40B4-BE49-F238E27FC236}">
                <a16:creationId xmlns:a16="http://schemas.microsoft.com/office/drawing/2014/main" id="{38C4A050-E5C2-85B0-C4B5-7EC68A3D3F77}"/>
              </a:ext>
            </a:extLst>
          </p:cNvPr>
          <p:cNvSpPr/>
          <p:nvPr/>
        </p:nvSpPr>
        <p:spPr>
          <a:xfrm>
            <a:off x="7548491" y="536306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15</a:t>
            </a:r>
            <a:endParaRPr lang="en-US" sz="900" dirty="0">
              <a:latin typeface="Consolas" panose="020B0609020204030204" pitchFamily="49" charset="0"/>
            </a:endParaRPr>
          </a:p>
        </p:txBody>
      </p:sp>
      <p:sp>
        <p:nvSpPr>
          <p:cNvPr id="81" name="Rectangle 80">
            <a:extLst>
              <a:ext uri="{FF2B5EF4-FFF2-40B4-BE49-F238E27FC236}">
                <a16:creationId xmlns:a16="http://schemas.microsoft.com/office/drawing/2014/main" id="{3AC9FDC4-29A6-8EDF-E140-E56604072D0B}"/>
              </a:ext>
            </a:extLst>
          </p:cNvPr>
          <p:cNvSpPr/>
          <p:nvPr/>
        </p:nvSpPr>
        <p:spPr>
          <a:xfrm>
            <a:off x="7986164" y="536306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16</a:t>
            </a:r>
            <a:endParaRPr lang="en-US" sz="900" dirty="0">
              <a:latin typeface="Consolas" panose="020B0609020204030204" pitchFamily="49" charset="0"/>
            </a:endParaRPr>
          </a:p>
        </p:txBody>
      </p:sp>
      <p:sp>
        <p:nvSpPr>
          <p:cNvPr id="82" name="Rectangle 81">
            <a:extLst>
              <a:ext uri="{FF2B5EF4-FFF2-40B4-BE49-F238E27FC236}">
                <a16:creationId xmlns:a16="http://schemas.microsoft.com/office/drawing/2014/main" id="{4D44EAF9-45EE-CEAE-F030-E66DEFF0C221}"/>
              </a:ext>
            </a:extLst>
          </p:cNvPr>
          <p:cNvSpPr/>
          <p:nvPr/>
        </p:nvSpPr>
        <p:spPr>
          <a:xfrm>
            <a:off x="8423837" y="536306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17</a:t>
            </a:r>
            <a:endParaRPr lang="en-US" sz="900" dirty="0">
              <a:latin typeface="Consolas" panose="020B0609020204030204" pitchFamily="49" charset="0"/>
            </a:endParaRPr>
          </a:p>
        </p:txBody>
      </p:sp>
      <p:sp>
        <p:nvSpPr>
          <p:cNvPr id="83" name="Rectangle 82">
            <a:extLst>
              <a:ext uri="{FF2B5EF4-FFF2-40B4-BE49-F238E27FC236}">
                <a16:creationId xmlns:a16="http://schemas.microsoft.com/office/drawing/2014/main" id="{F0B9F2C4-4FF3-4831-67DF-E1BCEFFF5AD8}"/>
              </a:ext>
            </a:extLst>
          </p:cNvPr>
          <p:cNvSpPr/>
          <p:nvPr/>
        </p:nvSpPr>
        <p:spPr>
          <a:xfrm>
            <a:off x="8861510" y="536306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18</a:t>
            </a:r>
            <a:endParaRPr lang="en-US" sz="900" dirty="0">
              <a:latin typeface="Consolas" panose="020B0609020204030204" pitchFamily="49" charset="0"/>
            </a:endParaRPr>
          </a:p>
        </p:txBody>
      </p:sp>
      <p:sp>
        <p:nvSpPr>
          <p:cNvPr id="84" name="Rectangle 83">
            <a:extLst>
              <a:ext uri="{FF2B5EF4-FFF2-40B4-BE49-F238E27FC236}">
                <a16:creationId xmlns:a16="http://schemas.microsoft.com/office/drawing/2014/main" id="{E4A02ADA-6D99-F58C-642C-D98DAA9FAAD4}"/>
              </a:ext>
            </a:extLst>
          </p:cNvPr>
          <p:cNvSpPr/>
          <p:nvPr/>
        </p:nvSpPr>
        <p:spPr>
          <a:xfrm>
            <a:off x="9299183" y="5363067"/>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19</a:t>
            </a:r>
            <a:endParaRPr lang="en-US" sz="900" dirty="0">
              <a:latin typeface="Consolas" panose="020B0609020204030204" pitchFamily="49" charset="0"/>
            </a:endParaRPr>
          </a:p>
        </p:txBody>
      </p:sp>
      <p:sp>
        <p:nvSpPr>
          <p:cNvPr id="86" name="TextBox 85">
            <a:extLst>
              <a:ext uri="{FF2B5EF4-FFF2-40B4-BE49-F238E27FC236}">
                <a16:creationId xmlns:a16="http://schemas.microsoft.com/office/drawing/2014/main" id="{20E0CB32-1340-07EE-0680-C3D84C4B3E79}"/>
              </a:ext>
            </a:extLst>
          </p:cNvPr>
          <p:cNvSpPr txBox="1"/>
          <p:nvPr/>
        </p:nvSpPr>
        <p:spPr>
          <a:xfrm>
            <a:off x="6838739" y="5813617"/>
            <a:ext cx="4901939" cy="369332"/>
          </a:xfrm>
          <a:prstGeom prst="rect">
            <a:avLst/>
          </a:prstGeom>
          <a:noFill/>
        </p:spPr>
        <p:txBody>
          <a:bodyPr wrap="square">
            <a:spAutoFit/>
          </a:bodyPr>
          <a:lstStyle/>
          <a:p>
            <a:r>
              <a:rPr lang="sk-SK" b="0" dirty="0">
                <a:solidFill>
                  <a:srgbClr val="0000FF"/>
                </a:solidFill>
                <a:effectLst/>
                <a:latin typeface="Consolas" panose="020B0609020204030204" pitchFamily="49" charset="0"/>
              </a:rPr>
              <a:t>float</a:t>
            </a:r>
            <a:r>
              <a:rPr lang="sk-SK" b="0" dirty="0">
                <a:solidFill>
                  <a:srgbClr val="000000"/>
                </a:solidFill>
                <a:effectLst/>
                <a:latin typeface="Consolas" panose="020B0609020204030204" pitchFamily="49" charset="0"/>
              </a:rPr>
              <a:t> </a:t>
            </a:r>
            <a:r>
              <a:rPr lang="en-US" dirty="0">
                <a:solidFill>
                  <a:srgbClr val="001080"/>
                </a:solidFill>
                <a:latin typeface="Consolas" panose="020B0609020204030204" pitchFamily="49" charset="0"/>
              </a:rPr>
              <a:t>y</a:t>
            </a:r>
            <a:r>
              <a:rPr lang="sk-SK" b="0" dirty="0">
                <a:solidFill>
                  <a:srgbClr val="000000"/>
                </a:solidFill>
                <a:effectLst/>
                <a:latin typeface="Consolas" panose="020B0609020204030204" pitchFamily="49" charset="0"/>
              </a:rPr>
              <a:t> = </a:t>
            </a:r>
            <a:r>
              <a:rPr lang="sk-SK" b="0" dirty="0">
                <a:solidFill>
                  <a:srgbClr val="001080"/>
                </a:solidFill>
                <a:effectLst/>
                <a:latin typeface="Consolas" panose="020B0609020204030204" pitchFamily="49" charset="0"/>
              </a:rPr>
              <a:t>bag</a:t>
            </a:r>
            <a:r>
              <a:rPr lang="sk-SK" b="0" dirty="0">
                <a:solidFill>
                  <a:srgbClr val="000000"/>
                </a:solidFill>
                <a:effectLst/>
                <a:latin typeface="Consolas" panose="020B0609020204030204" pitchFamily="49" charset="0"/>
              </a:rPr>
              <a:t>.</a:t>
            </a:r>
            <a:r>
              <a:rPr lang="sk-SK" b="0" dirty="0">
                <a:solidFill>
                  <a:srgbClr val="795E26"/>
                </a:solidFill>
                <a:effectLst/>
                <a:latin typeface="Consolas" panose="020B0609020204030204" pitchFamily="49" charset="0"/>
              </a:rPr>
              <a:t>at</a:t>
            </a:r>
            <a:r>
              <a:rPr lang="sk-SK" b="0" dirty="0">
                <a:solidFill>
                  <a:srgbClr val="000000"/>
                </a:solidFill>
                <a:effectLst/>
                <a:latin typeface="Consolas" panose="020B0609020204030204" pitchFamily="49" charset="0"/>
              </a:rPr>
              <a:t>&lt;</a:t>
            </a:r>
            <a:r>
              <a:rPr lang="sk-SK" b="0" dirty="0">
                <a:solidFill>
                  <a:srgbClr val="A31515"/>
                </a:solidFill>
                <a:effectLst/>
                <a:latin typeface="Consolas" panose="020B0609020204030204" pitchFamily="49" charset="0"/>
              </a:rPr>
              <a:t>'</a:t>
            </a:r>
            <a:r>
              <a:rPr lang="en-US" b="0" dirty="0">
                <a:solidFill>
                  <a:srgbClr val="A31515"/>
                </a:solidFill>
                <a:effectLst/>
                <a:latin typeface="Consolas" panose="020B0609020204030204" pitchFamily="49" charset="0"/>
              </a:rPr>
              <a:t>j</a:t>
            </a:r>
            <a:r>
              <a:rPr lang="sk-SK" b="0" dirty="0">
                <a:solidFill>
                  <a:srgbClr val="A31515"/>
                </a:solidFill>
                <a:effectLst/>
                <a:latin typeface="Consolas" panose="020B0609020204030204" pitchFamily="49" charset="0"/>
              </a:rPr>
              <a:t>'</a:t>
            </a:r>
            <a:r>
              <a:rPr lang="sk-SK" b="0" dirty="0">
                <a:solidFill>
                  <a:srgbClr val="000000"/>
                </a:solidFill>
                <a:effectLst/>
                <a:latin typeface="Consolas" panose="020B0609020204030204" pitchFamily="49" charset="0"/>
              </a:rPr>
              <a:t>, </a:t>
            </a:r>
            <a:r>
              <a:rPr lang="sk-SK"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i</a:t>
            </a:r>
            <a:r>
              <a:rPr lang="sk-SK" b="0" dirty="0">
                <a:solidFill>
                  <a:srgbClr val="A31515"/>
                </a:solidFill>
                <a:effectLst/>
                <a:latin typeface="Consolas" panose="020B0609020204030204" pitchFamily="49" charset="0"/>
              </a:rPr>
              <a:t>'</a:t>
            </a:r>
            <a:r>
              <a:rPr lang="sk-SK" b="0" dirty="0">
                <a:solidFill>
                  <a:srgbClr val="000000"/>
                </a:solidFill>
                <a:effectLst/>
                <a:latin typeface="Consolas" panose="020B0609020204030204" pitchFamily="49" charset="0"/>
              </a:rPr>
              <a:t>&gt;(</a:t>
            </a:r>
            <a:r>
              <a:rPr lang="sk-SK" b="0" dirty="0">
                <a:solidFill>
                  <a:srgbClr val="098658"/>
                </a:solidFill>
                <a:effectLst/>
                <a:latin typeface="Consolas" panose="020B0609020204030204" pitchFamily="49" charset="0"/>
              </a:rPr>
              <a:t>1</a:t>
            </a:r>
            <a:r>
              <a:rPr lang="sk-SK" b="0" dirty="0">
                <a:solidFill>
                  <a:srgbClr val="000000"/>
                </a:solidFill>
                <a:effectLst/>
                <a:latin typeface="Consolas" panose="020B0609020204030204" pitchFamily="49" charset="0"/>
              </a:rPr>
              <a:t>, </a:t>
            </a:r>
            <a:r>
              <a:rPr lang="sk-SK" b="0" dirty="0">
                <a:solidFill>
                  <a:srgbClr val="098658"/>
                </a:solidFill>
                <a:effectLst/>
                <a:latin typeface="Consolas" panose="020B0609020204030204" pitchFamily="49" charset="0"/>
              </a:rPr>
              <a:t>2</a:t>
            </a:r>
            <a:r>
              <a:rPr lang="sk-SK" b="0" dirty="0">
                <a:solidFill>
                  <a:srgbClr val="000000"/>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10527D59-8DF6-A575-7692-12B200C51C3C}"/>
              </a:ext>
            </a:extLst>
          </p:cNvPr>
          <p:cNvSpPr>
            <a:spLocks noGrp="1"/>
          </p:cNvSpPr>
          <p:nvPr>
            <p:ph type="dt" sz="half" idx="10"/>
          </p:nvPr>
        </p:nvSpPr>
        <p:spPr/>
        <p:txBody>
          <a:bodyPr/>
          <a:lstStyle/>
          <a:p>
            <a:fld id="{2A5CF2CC-A3F4-423D-AAD8-0617246DD8DB}" type="datetime1">
              <a:rPr lang="sk-SK" smtClean="0"/>
              <a:t>26. 9. 2024</a:t>
            </a:fld>
            <a:endParaRPr lang="en-US" dirty="0"/>
          </a:p>
        </p:txBody>
      </p:sp>
      <p:sp>
        <p:nvSpPr>
          <p:cNvPr id="5" name="Slide Number Placeholder 4">
            <a:extLst>
              <a:ext uri="{FF2B5EF4-FFF2-40B4-BE49-F238E27FC236}">
                <a16:creationId xmlns:a16="http://schemas.microsoft.com/office/drawing/2014/main" id="{8B1EFEBE-D2BC-F6E9-6922-FD7E8BB84D09}"/>
              </a:ext>
            </a:extLst>
          </p:cNvPr>
          <p:cNvSpPr>
            <a:spLocks noGrp="1"/>
          </p:cNvSpPr>
          <p:nvPr>
            <p:ph type="sldNum" sz="quarter" idx="12"/>
          </p:nvPr>
        </p:nvSpPr>
        <p:spPr/>
        <p:txBody>
          <a:bodyPr/>
          <a:lstStyle/>
          <a:p>
            <a:fld id="{629637A9-119A-49DA-BD12-AAC58B377D80}" type="slidenum">
              <a:rPr lang="en-US" smtClean="0"/>
              <a:t>26</a:t>
            </a:fld>
            <a:endParaRPr lang="en-US" dirty="0"/>
          </a:p>
        </p:txBody>
      </p:sp>
      <p:sp>
        <p:nvSpPr>
          <p:cNvPr id="6" name="Rectangle: Rounded Corners 5">
            <a:extLst>
              <a:ext uri="{FF2B5EF4-FFF2-40B4-BE49-F238E27FC236}">
                <a16:creationId xmlns:a16="http://schemas.microsoft.com/office/drawing/2014/main" id="{63F159E3-74AD-F314-D722-D6E251614039}"/>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5. </a:t>
            </a:r>
            <a:r>
              <a:rPr lang="en-US" sz="1600" dirty="0" err="1"/>
              <a:t>Noarr</a:t>
            </a:r>
            <a:r>
              <a:rPr lang="en-US" sz="1600" dirty="0"/>
              <a:t> Layouts</a:t>
            </a:r>
            <a:endParaRPr lang="sk-SK" sz="1600" dirty="0"/>
          </a:p>
        </p:txBody>
      </p:sp>
    </p:spTree>
    <p:extLst>
      <p:ext uri="{BB962C8B-B14F-4D97-AF65-F5344CB8AC3E}">
        <p14:creationId xmlns:p14="http://schemas.microsoft.com/office/powerpoint/2010/main" val="1103622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843E-C3AB-6EC0-DDA0-95A03BFD7BB1}"/>
              </a:ext>
            </a:extLst>
          </p:cNvPr>
          <p:cNvSpPr>
            <a:spLocks noGrp="1"/>
          </p:cNvSpPr>
          <p:nvPr>
            <p:ph type="title"/>
          </p:nvPr>
        </p:nvSpPr>
        <p:spPr/>
        <p:txBody>
          <a:bodyPr/>
          <a:lstStyle/>
          <a:p>
            <a:r>
              <a:rPr lang="en-US" dirty="0" err="1"/>
              <a:t>Noarr</a:t>
            </a:r>
            <a:r>
              <a:rPr lang="en-US" dirty="0"/>
              <a:t> Layouts</a:t>
            </a:r>
            <a:endParaRPr lang="sk-SK" dirty="0"/>
          </a:p>
        </p:txBody>
      </p:sp>
      <p:sp>
        <p:nvSpPr>
          <p:cNvPr id="4" name="TextBox 3">
            <a:extLst>
              <a:ext uri="{FF2B5EF4-FFF2-40B4-BE49-F238E27FC236}">
                <a16:creationId xmlns:a16="http://schemas.microsoft.com/office/drawing/2014/main" id="{97826029-A28E-5393-9BEF-62976EF60E34}"/>
              </a:ext>
            </a:extLst>
          </p:cNvPr>
          <p:cNvSpPr txBox="1"/>
          <p:nvPr/>
        </p:nvSpPr>
        <p:spPr>
          <a:xfrm>
            <a:off x="1036320" y="3210464"/>
            <a:ext cx="10750550" cy="338554"/>
          </a:xfrm>
          <a:prstGeom prst="rect">
            <a:avLst/>
          </a:prstGeom>
          <a:noFill/>
        </p:spPr>
        <p:txBody>
          <a:bodyPr wrap="square">
            <a:spAutoFit/>
          </a:bodyPr>
          <a:lstStyle/>
          <a:p>
            <a:r>
              <a:rPr lang="sk-SK" sz="1600" b="0" dirty="0">
                <a:solidFill>
                  <a:srgbClr val="267F99"/>
                </a:solidFill>
                <a:effectLst/>
                <a:latin typeface="Consolas" panose="020B0609020204030204" pitchFamily="49" charset="0"/>
              </a:rPr>
              <a:t>auto</a:t>
            </a:r>
            <a:r>
              <a:rPr lang="sk-SK"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row_l</a:t>
            </a:r>
            <a:r>
              <a:rPr lang="sk-SK" sz="1600" b="0" dirty="0">
                <a:solidFill>
                  <a:srgbClr val="000000"/>
                </a:solidFill>
                <a:effectLst/>
                <a:latin typeface="Consolas" panose="020B0609020204030204" pitchFamily="49" charset="0"/>
              </a:rPr>
              <a:t> = </a:t>
            </a:r>
            <a:r>
              <a:rPr lang="sk-SK" sz="1600" b="0" dirty="0">
                <a:solidFill>
                  <a:srgbClr val="267F99"/>
                </a:solidFill>
                <a:effectLst/>
                <a:latin typeface="Consolas" panose="020B0609020204030204" pitchFamily="49" charset="0"/>
              </a:rPr>
              <a:t>noarr</a:t>
            </a:r>
            <a:r>
              <a:rPr lang="sk-SK" sz="1600" b="0" dirty="0">
                <a:solidFill>
                  <a:srgbClr val="000000"/>
                </a:solidFill>
                <a:effectLst/>
                <a:latin typeface="Consolas" panose="020B0609020204030204" pitchFamily="49" charset="0"/>
              </a:rPr>
              <a:t>::</a:t>
            </a:r>
            <a:r>
              <a:rPr lang="sk-SK" sz="1600" b="0" dirty="0">
                <a:solidFill>
                  <a:srgbClr val="267F99"/>
                </a:solidFill>
                <a:effectLst/>
                <a:latin typeface="Consolas" panose="020B0609020204030204" pitchFamily="49" charset="0"/>
              </a:rPr>
              <a:t>scalar</a:t>
            </a:r>
            <a:r>
              <a:rPr lang="sk-SK" sz="1600" b="0" dirty="0">
                <a:solidFill>
                  <a:srgbClr val="000000"/>
                </a:solidFill>
                <a:effectLst/>
                <a:latin typeface="Consolas" panose="020B0609020204030204" pitchFamily="49" charset="0"/>
              </a:rPr>
              <a:t>&lt;</a:t>
            </a:r>
            <a:r>
              <a:rPr lang="sk-SK" sz="1600" b="0" dirty="0">
                <a:solidFill>
                  <a:srgbClr val="0000FF"/>
                </a:solidFill>
                <a:effectLst/>
                <a:latin typeface="Consolas" panose="020B0609020204030204" pitchFamily="49" charset="0"/>
              </a:rPr>
              <a:t>float</a:t>
            </a:r>
            <a:r>
              <a:rPr lang="sk-SK" sz="1600" b="0" dirty="0">
                <a:solidFill>
                  <a:srgbClr val="000000"/>
                </a:solidFill>
                <a:effectLst/>
                <a:latin typeface="Consolas" panose="020B0609020204030204" pitchFamily="49" charset="0"/>
              </a:rPr>
              <a:t>&gt;() ^ </a:t>
            </a:r>
            <a:r>
              <a:rPr lang="sk-SK" sz="1600" b="0" dirty="0">
                <a:solidFill>
                  <a:srgbClr val="267F99"/>
                </a:solidFill>
                <a:effectLst/>
                <a:latin typeface="Consolas" panose="020B0609020204030204" pitchFamily="49" charset="0"/>
              </a:rPr>
              <a:t>noarr</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vector</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'j'</a:t>
            </a:r>
            <a:r>
              <a:rPr lang="sk-SK" sz="1600" b="0" dirty="0">
                <a:solidFill>
                  <a:srgbClr val="000000"/>
                </a:solidFill>
                <a:effectLst/>
                <a:latin typeface="Consolas" panose="020B0609020204030204" pitchFamily="49" charset="0"/>
              </a:rPr>
              <a:t>&gt;(</a:t>
            </a:r>
            <a:r>
              <a:rPr lang="sk-SK" sz="1600" b="0" dirty="0">
                <a:solidFill>
                  <a:srgbClr val="098658"/>
                </a:solidFill>
                <a:effectLst/>
                <a:latin typeface="Consolas" panose="020B0609020204030204" pitchFamily="49" charset="0"/>
              </a:rPr>
              <a:t>5</a:t>
            </a:r>
            <a:r>
              <a:rPr lang="sk-SK" sz="1600" b="0" dirty="0">
                <a:solidFill>
                  <a:srgbClr val="000000"/>
                </a:solidFill>
                <a:effectLst/>
                <a:latin typeface="Consolas" panose="020B0609020204030204" pitchFamily="49" charset="0"/>
              </a:rPr>
              <a:t>) ^ </a:t>
            </a:r>
            <a:r>
              <a:rPr lang="sk-SK" sz="1600" b="0" dirty="0">
                <a:solidFill>
                  <a:srgbClr val="267F99"/>
                </a:solidFill>
                <a:effectLst/>
                <a:latin typeface="Consolas" panose="020B0609020204030204" pitchFamily="49" charset="0"/>
              </a:rPr>
              <a:t>noarr</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vector</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'i'</a:t>
            </a:r>
            <a:r>
              <a:rPr lang="sk-SK" sz="1600" b="0" dirty="0">
                <a:solidFill>
                  <a:srgbClr val="000000"/>
                </a:solidFill>
                <a:effectLst/>
                <a:latin typeface="Consolas" panose="020B0609020204030204" pitchFamily="49" charset="0"/>
              </a:rPr>
              <a:t>&gt;(</a:t>
            </a:r>
            <a:r>
              <a:rPr lang="en-US" sz="1600" dirty="0">
                <a:solidFill>
                  <a:srgbClr val="098658"/>
                </a:solidFill>
                <a:latin typeface="Consolas" panose="020B0609020204030204" pitchFamily="49" charset="0"/>
              </a:rPr>
              <a:t>3</a:t>
            </a:r>
            <a:r>
              <a:rPr lang="sk-SK" sz="1600" b="0" dirty="0">
                <a:solidFill>
                  <a:srgbClr val="000000"/>
                </a:solidFill>
                <a:effectLst/>
                <a:latin typeface="Consolas" panose="020B0609020204030204" pitchFamily="49" charset="0"/>
              </a:rPr>
              <a:t>);</a:t>
            </a:r>
          </a:p>
        </p:txBody>
      </p:sp>
      <p:sp>
        <p:nvSpPr>
          <p:cNvPr id="6" name="Left Brace 5">
            <a:extLst>
              <a:ext uri="{FF2B5EF4-FFF2-40B4-BE49-F238E27FC236}">
                <a16:creationId xmlns:a16="http://schemas.microsoft.com/office/drawing/2014/main" id="{309534FF-CF2B-6E6D-50DD-59948E7CAE31}"/>
              </a:ext>
            </a:extLst>
          </p:cNvPr>
          <p:cNvSpPr/>
          <p:nvPr/>
        </p:nvSpPr>
        <p:spPr>
          <a:xfrm rot="5400000">
            <a:off x="5600781" y="2814382"/>
            <a:ext cx="286789" cy="2174555"/>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B83AE261-C7E0-E163-73AD-EDEAA80BD070}"/>
              </a:ext>
            </a:extLst>
          </p:cNvPr>
          <p:cNvSpPr/>
          <p:nvPr/>
        </p:nvSpPr>
        <p:spPr>
          <a:xfrm>
            <a:off x="5554454" y="3549018"/>
            <a:ext cx="415464" cy="253916"/>
          </a:xfrm>
          <a:prstGeom prst="rect">
            <a:avLst/>
          </a:prstGeom>
        </p:spPr>
        <p:txBody>
          <a:bodyPr wrap="square">
            <a:spAutoFit/>
          </a:bodyPr>
          <a:lstStyle/>
          <a:p>
            <a:r>
              <a:rPr lang="sk-SK" sz="1050" b="0" dirty="0">
                <a:solidFill>
                  <a:srgbClr val="A31515"/>
                </a:solidFill>
                <a:effectLst/>
                <a:latin typeface="Consolas" panose="020B0609020204030204" pitchFamily="49" charset="0"/>
              </a:rPr>
              <a:t>'j'</a:t>
            </a:r>
            <a:endParaRPr lang="en-US" sz="1050" dirty="0"/>
          </a:p>
        </p:txBody>
      </p:sp>
      <p:sp>
        <p:nvSpPr>
          <p:cNvPr id="10" name="Left Brace 9">
            <a:extLst>
              <a:ext uri="{FF2B5EF4-FFF2-40B4-BE49-F238E27FC236}">
                <a16:creationId xmlns:a16="http://schemas.microsoft.com/office/drawing/2014/main" id="{A643B166-34B7-97E4-4538-AD594BF02703}"/>
              </a:ext>
            </a:extLst>
          </p:cNvPr>
          <p:cNvSpPr/>
          <p:nvPr/>
        </p:nvSpPr>
        <p:spPr>
          <a:xfrm rot="10800000">
            <a:off x="6995691" y="4250585"/>
            <a:ext cx="286789" cy="959181"/>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23E8542-EE70-F816-CA0C-15159096DFB1}"/>
              </a:ext>
            </a:extLst>
          </p:cNvPr>
          <p:cNvSpPr/>
          <p:nvPr/>
        </p:nvSpPr>
        <p:spPr>
          <a:xfrm>
            <a:off x="7212454" y="4611587"/>
            <a:ext cx="415498" cy="261610"/>
          </a:xfrm>
          <a:prstGeom prst="rect">
            <a:avLst/>
          </a:prstGeom>
        </p:spPr>
        <p:txBody>
          <a:bodyPr wrap="none">
            <a:spAutoFit/>
          </a:bodyPr>
          <a:lstStyle/>
          <a:p>
            <a:r>
              <a:rPr lang="sk-SK" sz="1050" b="0" dirty="0">
                <a:solidFill>
                  <a:srgbClr val="A31515"/>
                </a:solidFill>
                <a:effectLst/>
                <a:latin typeface="Consolas" panose="020B0609020204030204" pitchFamily="49" charset="0"/>
              </a:rPr>
              <a:t>'i'</a:t>
            </a:r>
            <a:endParaRPr lang="en-US" sz="1050" dirty="0"/>
          </a:p>
        </p:txBody>
      </p:sp>
      <p:sp>
        <p:nvSpPr>
          <p:cNvPr id="13" name="Rectangle 12">
            <a:extLst>
              <a:ext uri="{FF2B5EF4-FFF2-40B4-BE49-F238E27FC236}">
                <a16:creationId xmlns:a16="http://schemas.microsoft.com/office/drawing/2014/main" id="{A4D055C5-7899-B690-9AF2-515DEEC72170}"/>
              </a:ext>
            </a:extLst>
          </p:cNvPr>
          <p:cNvSpPr/>
          <p:nvPr/>
        </p:nvSpPr>
        <p:spPr>
          <a:xfrm>
            <a:off x="4656899" y="4221634"/>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0</a:t>
            </a:r>
            <a:endParaRPr lang="en-US" sz="900" dirty="0">
              <a:latin typeface="Consolas" panose="020B0609020204030204" pitchFamily="49" charset="0"/>
            </a:endParaRPr>
          </a:p>
        </p:txBody>
      </p:sp>
      <p:sp>
        <p:nvSpPr>
          <p:cNvPr id="14" name="Rectangle 13">
            <a:extLst>
              <a:ext uri="{FF2B5EF4-FFF2-40B4-BE49-F238E27FC236}">
                <a16:creationId xmlns:a16="http://schemas.microsoft.com/office/drawing/2014/main" id="{6C23D9C1-849B-E983-7D07-0546A2F34AEF}"/>
              </a:ext>
            </a:extLst>
          </p:cNvPr>
          <p:cNvSpPr/>
          <p:nvPr/>
        </p:nvSpPr>
        <p:spPr>
          <a:xfrm>
            <a:off x="5094572" y="4221634"/>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a:t>
            </a:r>
            <a:endParaRPr lang="en-US" sz="900" dirty="0">
              <a:latin typeface="Consolas" panose="020B0609020204030204" pitchFamily="49" charset="0"/>
            </a:endParaRPr>
          </a:p>
        </p:txBody>
      </p:sp>
      <p:sp>
        <p:nvSpPr>
          <p:cNvPr id="15" name="Rectangle 14">
            <a:extLst>
              <a:ext uri="{FF2B5EF4-FFF2-40B4-BE49-F238E27FC236}">
                <a16:creationId xmlns:a16="http://schemas.microsoft.com/office/drawing/2014/main" id="{23584A05-8CCF-2F3B-978A-EE6F2C0E4B32}"/>
              </a:ext>
            </a:extLst>
          </p:cNvPr>
          <p:cNvSpPr/>
          <p:nvPr/>
        </p:nvSpPr>
        <p:spPr>
          <a:xfrm>
            <a:off x="5532245" y="4221634"/>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2</a:t>
            </a:r>
            <a:endParaRPr lang="en-US" sz="900" dirty="0">
              <a:latin typeface="Consolas" panose="020B0609020204030204" pitchFamily="49" charset="0"/>
            </a:endParaRPr>
          </a:p>
        </p:txBody>
      </p:sp>
      <p:sp>
        <p:nvSpPr>
          <p:cNvPr id="16" name="Rectangle 15">
            <a:extLst>
              <a:ext uri="{FF2B5EF4-FFF2-40B4-BE49-F238E27FC236}">
                <a16:creationId xmlns:a16="http://schemas.microsoft.com/office/drawing/2014/main" id="{3B7DCF03-410B-055E-03D9-915D59ACCD2F}"/>
              </a:ext>
            </a:extLst>
          </p:cNvPr>
          <p:cNvSpPr/>
          <p:nvPr/>
        </p:nvSpPr>
        <p:spPr>
          <a:xfrm>
            <a:off x="5969918" y="4221634"/>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3</a:t>
            </a:r>
            <a:endParaRPr lang="en-US" sz="900" dirty="0">
              <a:latin typeface="Consolas" panose="020B0609020204030204" pitchFamily="49" charset="0"/>
            </a:endParaRPr>
          </a:p>
        </p:txBody>
      </p:sp>
      <p:sp>
        <p:nvSpPr>
          <p:cNvPr id="17" name="Rectangle 16">
            <a:extLst>
              <a:ext uri="{FF2B5EF4-FFF2-40B4-BE49-F238E27FC236}">
                <a16:creationId xmlns:a16="http://schemas.microsoft.com/office/drawing/2014/main" id="{11D7A4B6-E05B-F4C4-A1EF-1B6BF18904F1}"/>
              </a:ext>
            </a:extLst>
          </p:cNvPr>
          <p:cNvSpPr/>
          <p:nvPr/>
        </p:nvSpPr>
        <p:spPr>
          <a:xfrm>
            <a:off x="6407591" y="4221634"/>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4</a:t>
            </a:r>
            <a:endParaRPr lang="en-US" sz="900" dirty="0">
              <a:latin typeface="Consolas" panose="020B0609020204030204" pitchFamily="49" charset="0"/>
            </a:endParaRPr>
          </a:p>
        </p:txBody>
      </p:sp>
      <p:sp>
        <p:nvSpPr>
          <p:cNvPr id="18" name="Rectangle 17">
            <a:extLst>
              <a:ext uri="{FF2B5EF4-FFF2-40B4-BE49-F238E27FC236}">
                <a16:creationId xmlns:a16="http://schemas.microsoft.com/office/drawing/2014/main" id="{B795BDC5-E63E-32E5-2CDC-D8554671B9F0}"/>
              </a:ext>
            </a:extLst>
          </p:cNvPr>
          <p:cNvSpPr/>
          <p:nvPr/>
        </p:nvSpPr>
        <p:spPr>
          <a:xfrm>
            <a:off x="4658169" y="446806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5</a:t>
            </a:r>
            <a:endParaRPr lang="en-US" sz="900" dirty="0">
              <a:latin typeface="Consolas" panose="020B0609020204030204" pitchFamily="49" charset="0"/>
            </a:endParaRPr>
          </a:p>
        </p:txBody>
      </p:sp>
      <p:sp>
        <p:nvSpPr>
          <p:cNvPr id="19" name="Rectangle 18">
            <a:extLst>
              <a:ext uri="{FF2B5EF4-FFF2-40B4-BE49-F238E27FC236}">
                <a16:creationId xmlns:a16="http://schemas.microsoft.com/office/drawing/2014/main" id="{1AD703D4-1F1B-D62E-7E95-FFC924897345}"/>
              </a:ext>
            </a:extLst>
          </p:cNvPr>
          <p:cNvSpPr/>
          <p:nvPr/>
        </p:nvSpPr>
        <p:spPr>
          <a:xfrm>
            <a:off x="5095842" y="446806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6</a:t>
            </a:r>
            <a:endParaRPr lang="en-US" sz="900" dirty="0">
              <a:latin typeface="Consolas" panose="020B0609020204030204" pitchFamily="49" charset="0"/>
            </a:endParaRPr>
          </a:p>
        </p:txBody>
      </p:sp>
      <p:sp>
        <p:nvSpPr>
          <p:cNvPr id="20" name="Rectangle 19">
            <a:extLst>
              <a:ext uri="{FF2B5EF4-FFF2-40B4-BE49-F238E27FC236}">
                <a16:creationId xmlns:a16="http://schemas.microsoft.com/office/drawing/2014/main" id="{1A159876-39C2-4B5C-CB55-875BD1D3013B}"/>
              </a:ext>
            </a:extLst>
          </p:cNvPr>
          <p:cNvSpPr/>
          <p:nvPr/>
        </p:nvSpPr>
        <p:spPr>
          <a:xfrm>
            <a:off x="5533515" y="4468062"/>
            <a:ext cx="437673" cy="24765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7</a:t>
            </a:r>
            <a:endParaRPr lang="en-US" sz="900" dirty="0">
              <a:latin typeface="Consolas" panose="020B0609020204030204" pitchFamily="49" charset="0"/>
            </a:endParaRPr>
          </a:p>
        </p:txBody>
      </p:sp>
      <p:sp>
        <p:nvSpPr>
          <p:cNvPr id="21" name="Rectangle 20">
            <a:extLst>
              <a:ext uri="{FF2B5EF4-FFF2-40B4-BE49-F238E27FC236}">
                <a16:creationId xmlns:a16="http://schemas.microsoft.com/office/drawing/2014/main" id="{97CB7711-39CF-7DCF-2F35-3D29FFF157A2}"/>
              </a:ext>
            </a:extLst>
          </p:cNvPr>
          <p:cNvSpPr/>
          <p:nvPr/>
        </p:nvSpPr>
        <p:spPr>
          <a:xfrm>
            <a:off x="5971188" y="446806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8</a:t>
            </a:r>
            <a:endParaRPr lang="en-US" sz="900" dirty="0">
              <a:latin typeface="Consolas" panose="020B0609020204030204" pitchFamily="49" charset="0"/>
            </a:endParaRPr>
          </a:p>
        </p:txBody>
      </p:sp>
      <p:sp>
        <p:nvSpPr>
          <p:cNvPr id="22" name="Rectangle 21">
            <a:extLst>
              <a:ext uri="{FF2B5EF4-FFF2-40B4-BE49-F238E27FC236}">
                <a16:creationId xmlns:a16="http://schemas.microsoft.com/office/drawing/2014/main" id="{B33796AB-DEB2-2E2B-3C36-72D14759DB85}"/>
              </a:ext>
            </a:extLst>
          </p:cNvPr>
          <p:cNvSpPr/>
          <p:nvPr/>
        </p:nvSpPr>
        <p:spPr>
          <a:xfrm>
            <a:off x="6408861" y="446806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9</a:t>
            </a:r>
            <a:endParaRPr lang="en-US" sz="900" dirty="0">
              <a:latin typeface="Consolas" panose="020B0609020204030204" pitchFamily="49" charset="0"/>
            </a:endParaRPr>
          </a:p>
        </p:txBody>
      </p:sp>
      <p:sp>
        <p:nvSpPr>
          <p:cNvPr id="23" name="Rectangle 22">
            <a:extLst>
              <a:ext uri="{FF2B5EF4-FFF2-40B4-BE49-F238E27FC236}">
                <a16:creationId xmlns:a16="http://schemas.microsoft.com/office/drawing/2014/main" id="{9634F0C8-CA13-A01A-7CEA-3993DC23BC06}"/>
              </a:ext>
            </a:extLst>
          </p:cNvPr>
          <p:cNvSpPr/>
          <p:nvPr/>
        </p:nvSpPr>
        <p:spPr>
          <a:xfrm>
            <a:off x="4658169" y="471571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10</a:t>
            </a:r>
            <a:endParaRPr lang="en-US" sz="900" dirty="0">
              <a:latin typeface="Consolas" panose="020B0609020204030204" pitchFamily="49" charset="0"/>
            </a:endParaRPr>
          </a:p>
        </p:txBody>
      </p:sp>
      <p:sp>
        <p:nvSpPr>
          <p:cNvPr id="24" name="Rectangle 23">
            <a:extLst>
              <a:ext uri="{FF2B5EF4-FFF2-40B4-BE49-F238E27FC236}">
                <a16:creationId xmlns:a16="http://schemas.microsoft.com/office/drawing/2014/main" id="{8F6353D5-7739-FFFB-3474-259D491150E7}"/>
              </a:ext>
            </a:extLst>
          </p:cNvPr>
          <p:cNvSpPr/>
          <p:nvPr/>
        </p:nvSpPr>
        <p:spPr>
          <a:xfrm>
            <a:off x="5095842" y="471571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11</a:t>
            </a:r>
            <a:endParaRPr lang="en-US" sz="900" dirty="0">
              <a:latin typeface="Consolas" panose="020B0609020204030204" pitchFamily="49" charset="0"/>
            </a:endParaRPr>
          </a:p>
        </p:txBody>
      </p:sp>
      <p:sp>
        <p:nvSpPr>
          <p:cNvPr id="25" name="Rectangle 24">
            <a:extLst>
              <a:ext uri="{FF2B5EF4-FFF2-40B4-BE49-F238E27FC236}">
                <a16:creationId xmlns:a16="http://schemas.microsoft.com/office/drawing/2014/main" id="{909C72FC-1BCC-B545-2E61-6C19C914FA95}"/>
              </a:ext>
            </a:extLst>
          </p:cNvPr>
          <p:cNvSpPr/>
          <p:nvPr/>
        </p:nvSpPr>
        <p:spPr>
          <a:xfrm>
            <a:off x="5533515" y="471571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12</a:t>
            </a:r>
            <a:endParaRPr lang="en-US" sz="900" dirty="0">
              <a:latin typeface="Consolas" panose="020B0609020204030204" pitchFamily="49" charset="0"/>
            </a:endParaRPr>
          </a:p>
        </p:txBody>
      </p:sp>
      <p:sp>
        <p:nvSpPr>
          <p:cNvPr id="26" name="Rectangle 25">
            <a:extLst>
              <a:ext uri="{FF2B5EF4-FFF2-40B4-BE49-F238E27FC236}">
                <a16:creationId xmlns:a16="http://schemas.microsoft.com/office/drawing/2014/main" id="{F1CB953A-CF25-4607-773E-B425FB4E18CA}"/>
              </a:ext>
            </a:extLst>
          </p:cNvPr>
          <p:cNvSpPr/>
          <p:nvPr/>
        </p:nvSpPr>
        <p:spPr>
          <a:xfrm>
            <a:off x="5971188" y="471571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13</a:t>
            </a:r>
            <a:endParaRPr lang="en-US" sz="900" dirty="0">
              <a:latin typeface="Consolas" panose="020B0609020204030204" pitchFamily="49" charset="0"/>
            </a:endParaRPr>
          </a:p>
        </p:txBody>
      </p:sp>
      <p:sp>
        <p:nvSpPr>
          <p:cNvPr id="27" name="Rectangle 26">
            <a:extLst>
              <a:ext uri="{FF2B5EF4-FFF2-40B4-BE49-F238E27FC236}">
                <a16:creationId xmlns:a16="http://schemas.microsoft.com/office/drawing/2014/main" id="{A9A9FDCA-175F-2461-1FA5-50B001840779}"/>
              </a:ext>
            </a:extLst>
          </p:cNvPr>
          <p:cNvSpPr/>
          <p:nvPr/>
        </p:nvSpPr>
        <p:spPr>
          <a:xfrm>
            <a:off x="6408861" y="471571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14</a:t>
            </a:r>
            <a:endParaRPr lang="en-US" sz="900" dirty="0">
              <a:latin typeface="Consolas" panose="020B0609020204030204" pitchFamily="49" charset="0"/>
            </a:endParaRPr>
          </a:p>
        </p:txBody>
      </p:sp>
      <p:sp>
        <p:nvSpPr>
          <p:cNvPr id="28" name="Rectangle 27">
            <a:extLst>
              <a:ext uri="{FF2B5EF4-FFF2-40B4-BE49-F238E27FC236}">
                <a16:creationId xmlns:a16="http://schemas.microsoft.com/office/drawing/2014/main" id="{CD9E4F41-E07C-C900-7440-D62B55011D8A}"/>
              </a:ext>
            </a:extLst>
          </p:cNvPr>
          <p:cNvSpPr/>
          <p:nvPr/>
        </p:nvSpPr>
        <p:spPr>
          <a:xfrm>
            <a:off x="4656899" y="496336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15</a:t>
            </a:r>
            <a:endParaRPr lang="en-US" sz="900" dirty="0">
              <a:latin typeface="Consolas" panose="020B0609020204030204" pitchFamily="49" charset="0"/>
            </a:endParaRPr>
          </a:p>
        </p:txBody>
      </p:sp>
      <p:sp>
        <p:nvSpPr>
          <p:cNvPr id="29" name="Rectangle 28">
            <a:extLst>
              <a:ext uri="{FF2B5EF4-FFF2-40B4-BE49-F238E27FC236}">
                <a16:creationId xmlns:a16="http://schemas.microsoft.com/office/drawing/2014/main" id="{49B1ED54-CA03-C8EB-327D-C41E8779175F}"/>
              </a:ext>
            </a:extLst>
          </p:cNvPr>
          <p:cNvSpPr/>
          <p:nvPr/>
        </p:nvSpPr>
        <p:spPr>
          <a:xfrm>
            <a:off x="5094572" y="496336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16</a:t>
            </a:r>
            <a:endParaRPr lang="en-US" sz="900" dirty="0">
              <a:latin typeface="Consolas" panose="020B0609020204030204" pitchFamily="49" charset="0"/>
            </a:endParaRPr>
          </a:p>
        </p:txBody>
      </p:sp>
      <p:sp>
        <p:nvSpPr>
          <p:cNvPr id="30" name="Rectangle 29">
            <a:extLst>
              <a:ext uri="{FF2B5EF4-FFF2-40B4-BE49-F238E27FC236}">
                <a16:creationId xmlns:a16="http://schemas.microsoft.com/office/drawing/2014/main" id="{12E61690-75BA-F640-A9EB-52F28C7D1B04}"/>
              </a:ext>
            </a:extLst>
          </p:cNvPr>
          <p:cNvSpPr/>
          <p:nvPr/>
        </p:nvSpPr>
        <p:spPr>
          <a:xfrm>
            <a:off x="5532245" y="496336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17</a:t>
            </a:r>
            <a:endParaRPr lang="en-US" sz="900" dirty="0">
              <a:latin typeface="Consolas" panose="020B0609020204030204" pitchFamily="49" charset="0"/>
            </a:endParaRPr>
          </a:p>
        </p:txBody>
      </p:sp>
      <p:sp>
        <p:nvSpPr>
          <p:cNvPr id="31" name="Rectangle 30">
            <a:extLst>
              <a:ext uri="{FF2B5EF4-FFF2-40B4-BE49-F238E27FC236}">
                <a16:creationId xmlns:a16="http://schemas.microsoft.com/office/drawing/2014/main" id="{37949EB2-4862-7C95-8D81-4FF169F1D390}"/>
              </a:ext>
            </a:extLst>
          </p:cNvPr>
          <p:cNvSpPr/>
          <p:nvPr/>
        </p:nvSpPr>
        <p:spPr>
          <a:xfrm>
            <a:off x="5969918" y="496336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18</a:t>
            </a:r>
            <a:endParaRPr lang="en-US" sz="900" dirty="0">
              <a:latin typeface="Consolas" panose="020B0609020204030204" pitchFamily="49" charset="0"/>
            </a:endParaRPr>
          </a:p>
        </p:txBody>
      </p:sp>
      <p:sp>
        <p:nvSpPr>
          <p:cNvPr id="32" name="Rectangle 31">
            <a:extLst>
              <a:ext uri="{FF2B5EF4-FFF2-40B4-BE49-F238E27FC236}">
                <a16:creationId xmlns:a16="http://schemas.microsoft.com/office/drawing/2014/main" id="{F01A6F71-F546-F1EB-C0FA-A990E56B2BF3}"/>
              </a:ext>
            </a:extLst>
          </p:cNvPr>
          <p:cNvSpPr/>
          <p:nvPr/>
        </p:nvSpPr>
        <p:spPr>
          <a:xfrm>
            <a:off x="6407591" y="496336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19</a:t>
            </a:r>
            <a:endParaRPr lang="en-US" sz="900" dirty="0">
              <a:latin typeface="Consolas" panose="020B0609020204030204" pitchFamily="49" charset="0"/>
            </a:endParaRPr>
          </a:p>
        </p:txBody>
      </p:sp>
      <p:sp>
        <p:nvSpPr>
          <p:cNvPr id="33" name="TextBox 32">
            <a:extLst>
              <a:ext uri="{FF2B5EF4-FFF2-40B4-BE49-F238E27FC236}">
                <a16:creationId xmlns:a16="http://schemas.microsoft.com/office/drawing/2014/main" id="{3DC59F1C-8F01-4DA5-3944-67A73A4CC0DD}"/>
              </a:ext>
            </a:extLst>
          </p:cNvPr>
          <p:cNvSpPr txBox="1"/>
          <p:nvPr/>
        </p:nvSpPr>
        <p:spPr>
          <a:xfrm>
            <a:off x="146832" y="5521318"/>
            <a:ext cx="4908630" cy="830997"/>
          </a:xfrm>
          <a:prstGeom prst="rect">
            <a:avLst/>
          </a:prstGeom>
          <a:noFill/>
        </p:spPr>
        <p:txBody>
          <a:bodyPr wrap="square">
            <a:spAutoFit/>
          </a:bodyPr>
          <a:lstStyle/>
          <a:p>
            <a:r>
              <a:rPr lang="en-US" sz="1600" b="0" dirty="0">
                <a:solidFill>
                  <a:srgbClr val="267F99"/>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tiled_l</a:t>
            </a:r>
            <a:r>
              <a:rPr lang="en-US" sz="1600" b="0" dirty="0">
                <a:solidFill>
                  <a:srgbClr val="000000"/>
                </a:solidFill>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dirty="0" err="1">
                <a:solidFill>
                  <a:srgbClr val="001080"/>
                </a:solidFill>
                <a:latin typeface="Consolas" panose="020B0609020204030204" pitchFamily="49" charset="0"/>
              </a:rPr>
              <a:t>row_l</a:t>
            </a:r>
            <a:r>
              <a:rPr lang="en-US" sz="1600" b="0" dirty="0">
                <a:solidFill>
                  <a:srgbClr val="000000"/>
                </a:solidFill>
                <a:effectLst/>
                <a:latin typeface="Consolas" panose="020B0609020204030204" pitchFamily="49" charset="0"/>
              </a:rPr>
              <a:t> ^ </a:t>
            </a:r>
            <a:r>
              <a:rPr lang="sk-SK" sz="1600" dirty="0">
                <a:solidFill>
                  <a:srgbClr val="267F99"/>
                </a:solidFill>
                <a:latin typeface="Consolas" panose="020B0609020204030204" pitchFamily="49" charset="0"/>
              </a:rPr>
              <a:t>noarr</a:t>
            </a:r>
            <a:r>
              <a:rPr lang="sk-SK" sz="1600" dirty="0">
                <a:solidFill>
                  <a:srgbClr val="000000"/>
                </a:solidFill>
                <a:latin typeface="Consolas" panose="020B0609020204030204" pitchFamily="49" charset="0"/>
              </a:rPr>
              <a:t>::</a:t>
            </a:r>
            <a:r>
              <a:rPr lang="sk-SK" sz="1600" dirty="0">
                <a:solidFill>
                  <a:srgbClr val="795E26"/>
                </a:solidFill>
                <a:latin typeface="Consolas" panose="020B0609020204030204" pitchFamily="49" charset="0"/>
              </a:rPr>
              <a:t>vector</a:t>
            </a:r>
            <a:r>
              <a:rPr lang="sk-SK" sz="1600" dirty="0">
                <a:solidFill>
                  <a:srgbClr val="000000"/>
                </a:solidFill>
                <a:latin typeface="Consolas" panose="020B0609020204030204" pitchFamily="49" charset="0"/>
              </a:rPr>
              <a:t>&lt;</a:t>
            </a:r>
            <a:r>
              <a:rPr lang="sk-SK" sz="1600" dirty="0">
                <a:solidFill>
                  <a:srgbClr val="A31515"/>
                </a:solidFill>
                <a:latin typeface="Consolas" panose="020B0609020204030204" pitchFamily="49" charset="0"/>
              </a:rPr>
              <a:t>'</a:t>
            </a:r>
            <a:r>
              <a:rPr lang="en-US" sz="1600" dirty="0">
                <a:solidFill>
                  <a:srgbClr val="A31515"/>
                </a:solidFill>
                <a:latin typeface="Consolas" panose="020B0609020204030204" pitchFamily="49" charset="0"/>
              </a:rPr>
              <a:t>J</a:t>
            </a:r>
            <a:r>
              <a:rPr lang="sk-SK" sz="1600" dirty="0">
                <a:solidFill>
                  <a:srgbClr val="A31515"/>
                </a:solidFill>
                <a:latin typeface="Consolas" panose="020B0609020204030204" pitchFamily="49" charset="0"/>
              </a:rPr>
              <a:t>'</a:t>
            </a:r>
            <a:r>
              <a:rPr lang="sk-SK" sz="1600" dirty="0">
                <a:solidFill>
                  <a:srgbClr val="000000"/>
                </a:solidFill>
                <a:latin typeface="Consolas" panose="020B0609020204030204" pitchFamily="49" charset="0"/>
              </a:rPr>
              <a:t>&gt;(</a:t>
            </a:r>
            <a:r>
              <a:rPr lang="en-US" sz="1600" dirty="0">
                <a:solidFill>
                  <a:srgbClr val="098658"/>
                </a:solidFill>
                <a:latin typeface="Consolas" panose="020B0609020204030204" pitchFamily="49" charset="0"/>
              </a:rPr>
              <a:t>2</a:t>
            </a:r>
            <a:r>
              <a:rPr lang="sk-SK" sz="1600" dirty="0">
                <a:solidFill>
                  <a:srgbClr val="000000"/>
                </a:solidFill>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 </a:t>
            </a:r>
            <a:r>
              <a:rPr lang="sk-SK" sz="1600" dirty="0">
                <a:solidFill>
                  <a:srgbClr val="267F99"/>
                </a:solidFill>
                <a:latin typeface="Consolas" panose="020B0609020204030204" pitchFamily="49" charset="0"/>
              </a:rPr>
              <a:t>noarr</a:t>
            </a:r>
            <a:r>
              <a:rPr lang="sk-SK" sz="1600" dirty="0">
                <a:solidFill>
                  <a:srgbClr val="000000"/>
                </a:solidFill>
                <a:latin typeface="Consolas" panose="020B0609020204030204" pitchFamily="49" charset="0"/>
              </a:rPr>
              <a:t>::</a:t>
            </a:r>
            <a:r>
              <a:rPr lang="sk-SK" sz="1600" dirty="0">
                <a:solidFill>
                  <a:srgbClr val="795E26"/>
                </a:solidFill>
                <a:latin typeface="Consolas" panose="020B0609020204030204" pitchFamily="49" charset="0"/>
              </a:rPr>
              <a:t>vector</a:t>
            </a:r>
            <a:r>
              <a:rPr lang="sk-SK" sz="1600" dirty="0">
                <a:solidFill>
                  <a:srgbClr val="000000"/>
                </a:solidFill>
                <a:latin typeface="Consolas" panose="020B0609020204030204" pitchFamily="49" charset="0"/>
              </a:rPr>
              <a:t>&lt;</a:t>
            </a:r>
            <a:r>
              <a:rPr lang="sk-SK" sz="1600" dirty="0">
                <a:solidFill>
                  <a:srgbClr val="A31515"/>
                </a:solidFill>
                <a:latin typeface="Consolas" panose="020B0609020204030204" pitchFamily="49" charset="0"/>
              </a:rPr>
              <a:t>'</a:t>
            </a:r>
            <a:r>
              <a:rPr lang="en-US" sz="1600" dirty="0">
                <a:solidFill>
                  <a:srgbClr val="A31515"/>
                </a:solidFill>
                <a:latin typeface="Consolas" panose="020B0609020204030204" pitchFamily="49" charset="0"/>
              </a:rPr>
              <a:t>I</a:t>
            </a:r>
            <a:r>
              <a:rPr lang="sk-SK" sz="1600" dirty="0">
                <a:solidFill>
                  <a:srgbClr val="A31515"/>
                </a:solidFill>
                <a:latin typeface="Consolas" panose="020B0609020204030204" pitchFamily="49" charset="0"/>
              </a:rPr>
              <a:t>'</a:t>
            </a:r>
            <a:r>
              <a:rPr lang="sk-SK" sz="1600" dirty="0">
                <a:solidFill>
                  <a:srgbClr val="000000"/>
                </a:solidFill>
                <a:latin typeface="Consolas" panose="020B0609020204030204" pitchFamily="49" charset="0"/>
              </a:rPr>
              <a:t>&gt;(</a:t>
            </a:r>
            <a:r>
              <a:rPr lang="en-US" sz="1600" dirty="0">
                <a:solidFill>
                  <a:srgbClr val="098658"/>
                </a:solidFill>
                <a:latin typeface="Consolas" panose="020B0609020204030204" pitchFamily="49" charset="0"/>
              </a:rPr>
              <a:t>2</a:t>
            </a:r>
            <a:r>
              <a:rPr lang="sk-SK" sz="1600" dirty="0">
                <a:solidFill>
                  <a:srgbClr val="000000"/>
                </a:solidFill>
                <a:latin typeface="Consolas" panose="020B0609020204030204" pitchFamily="49" charset="0"/>
              </a:rPr>
              <a:t>);</a:t>
            </a:r>
            <a:endParaRPr lang="en-US" sz="1600" b="0" dirty="0">
              <a:solidFill>
                <a:srgbClr val="000000"/>
              </a:solidFill>
              <a:effectLst/>
              <a:latin typeface="Consolas" panose="020B0609020204030204" pitchFamily="49" charset="0"/>
            </a:endParaRPr>
          </a:p>
        </p:txBody>
      </p:sp>
      <p:sp>
        <p:nvSpPr>
          <p:cNvPr id="34" name="Left Brace 33">
            <a:extLst>
              <a:ext uri="{FF2B5EF4-FFF2-40B4-BE49-F238E27FC236}">
                <a16:creationId xmlns:a16="http://schemas.microsoft.com/office/drawing/2014/main" id="{DC37E38B-787B-F479-95BA-21DEB3C7FDDE}"/>
              </a:ext>
            </a:extLst>
          </p:cNvPr>
          <p:cNvSpPr/>
          <p:nvPr/>
        </p:nvSpPr>
        <p:spPr>
          <a:xfrm rot="5400000">
            <a:off x="9959961" y="3555058"/>
            <a:ext cx="286789" cy="1304083"/>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ectangle 34">
            <a:extLst>
              <a:ext uri="{FF2B5EF4-FFF2-40B4-BE49-F238E27FC236}">
                <a16:creationId xmlns:a16="http://schemas.microsoft.com/office/drawing/2014/main" id="{CC84D667-BE14-6C8F-87E9-E92499C166F3}"/>
              </a:ext>
            </a:extLst>
          </p:cNvPr>
          <p:cNvSpPr/>
          <p:nvPr/>
        </p:nvSpPr>
        <p:spPr>
          <a:xfrm>
            <a:off x="9911198" y="3854458"/>
            <a:ext cx="415464" cy="253916"/>
          </a:xfrm>
          <a:prstGeom prst="rect">
            <a:avLst/>
          </a:prstGeom>
        </p:spPr>
        <p:txBody>
          <a:bodyPr wrap="square">
            <a:spAutoFit/>
          </a:bodyPr>
          <a:lstStyle/>
          <a:p>
            <a:r>
              <a:rPr lang="sk-SK" sz="1050" b="0" dirty="0">
                <a:solidFill>
                  <a:srgbClr val="A31515"/>
                </a:solidFill>
                <a:effectLst/>
                <a:latin typeface="Consolas" panose="020B0609020204030204" pitchFamily="49" charset="0"/>
              </a:rPr>
              <a:t>'j'</a:t>
            </a:r>
            <a:endParaRPr lang="en-US" sz="1050" dirty="0"/>
          </a:p>
        </p:txBody>
      </p:sp>
      <p:sp>
        <p:nvSpPr>
          <p:cNvPr id="36" name="Left Brace 35">
            <a:extLst>
              <a:ext uri="{FF2B5EF4-FFF2-40B4-BE49-F238E27FC236}">
                <a16:creationId xmlns:a16="http://schemas.microsoft.com/office/drawing/2014/main" id="{2799D75F-EBB3-DCD4-32E9-B87439F81EF8}"/>
              </a:ext>
            </a:extLst>
          </p:cNvPr>
          <p:cNvSpPr/>
          <p:nvPr/>
        </p:nvSpPr>
        <p:spPr>
          <a:xfrm rot="10800000">
            <a:off x="11352433" y="4773501"/>
            <a:ext cx="286789" cy="495301"/>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a:extLst>
              <a:ext uri="{FF2B5EF4-FFF2-40B4-BE49-F238E27FC236}">
                <a16:creationId xmlns:a16="http://schemas.microsoft.com/office/drawing/2014/main" id="{B25FF122-9970-DB1B-B5CE-D909BA9059D5}"/>
              </a:ext>
            </a:extLst>
          </p:cNvPr>
          <p:cNvSpPr/>
          <p:nvPr/>
        </p:nvSpPr>
        <p:spPr>
          <a:xfrm>
            <a:off x="11569198" y="4917027"/>
            <a:ext cx="415498" cy="261610"/>
          </a:xfrm>
          <a:prstGeom prst="rect">
            <a:avLst/>
          </a:prstGeom>
        </p:spPr>
        <p:txBody>
          <a:bodyPr wrap="none">
            <a:spAutoFit/>
          </a:bodyPr>
          <a:lstStyle/>
          <a:p>
            <a:r>
              <a:rPr lang="sk-SK" sz="1050" b="0" dirty="0">
                <a:solidFill>
                  <a:srgbClr val="A31515"/>
                </a:solidFill>
                <a:effectLst/>
                <a:latin typeface="Consolas" panose="020B0609020204030204" pitchFamily="49" charset="0"/>
              </a:rPr>
              <a:t>'i'</a:t>
            </a:r>
            <a:endParaRPr lang="en-US" sz="1050" dirty="0"/>
          </a:p>
        </p:txBody>
      </p:sp>
      <p:sp>
        <p:nvSpPr>
          <p:cNvPr id="38" name="Rectangle 37">
            <a:extLst>
              <a:ext uri="{FF2B5EF4-FFF2-40B4-BE49-F238E27FC236}">
                <a16:creationId xmlns:a16="http://schemas.microsoft.com/office/drawing/2014/main" id="{656D4E7D-24D2-CD2B-B503-A3EB43133678}"/>
              </a:ext>
            </a:extLst>
          </p:cNvPr>
          <p:cNvSpPr/>
          <p:nvPr/>
        </p:nvSpPr>
        <p:spPr>
          <a:xfrm>
            <a:off x="9013643" y="4527074"/>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0</a:t>
            </a:r>
            <a:endParaRPr lang="en-US" sz="900" dirty="0">
              <a:latin typeface="Consolas" panose="020B0609020204030204" pitchFamily="49" charset="0"/>
            </a:endParaRPr>
          </a:p>
        </p:txBody>
      </p:sp>
      <p:sp>
        <p:nvSpPr>
          <p:cNvPr id="39" name="Rectangle 38">
            <a:extLst>
              <a:ext uri="{FF2B5EF4-FFF2-40B4-BE49-F238E27FC236}">
                <a16:creationId xmlns:a16="http://schemas.microsoft.com/office/drawing/2014/main" id="{665FB226-7963-8C2A-4AB1-154792AE0451}"/>
              </a:ext>
            </a:extLst>
          </p:cNvPr>
          <p:cNvSpPr/>
          <p:nvPr/>
        </p:nvSpPr>
        <p:spPr>
          <a:xfrm>
            <a:off x="9451316" y="4527074"/>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1</a:t>
            </a:r>
            <a:endParaRPr lang="en-US" sz="900" dirty="0">
              <a:latin typeface="Consolas" panose="020B0609020204030204" pitchFamily="49" charset="0"/>
            </a:endParaRPr>
          </a:p>
        </p:txBody>
      </p:sp>
      <p:sp>
        <p:nvSpPr>
          <p:cNvPr id="40" name="Rectangle 39">
            <a:extLst>
              <a:ext uri="{FF2B5EF4-FFF2-40B4-BE49-F238E27FC236}">
                <a16:creationId xmlns:a16="http://schemas.microsoft.com/office/drawing/2014/main" id="{56D50E75-143D-C0E4-085F-A6278F5713C4}"/>
              </a:ext>
            </a:extLst>
          </p:cNvPr>
          <p:cNvSpPr/>
          <p:nvPr/>
        </p:nvSpPr>
        <p:spPr>
          <a:xfrm>
            <a:off x="9888989" y="4527074"/>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2</a:t>
            </a:r>
            <a:endParaRPr lang="en-US" sz="900" dirty="0">
              <a:latin typeface="Consolas" panose="020B0609020204030204" pitchFamily="49" charset="0"/>
            </a:endParaRPr>
          </a:p>
        </p:txBody>
      </p:sp>
      <p:sp>
        <p:nvSpPr>
          <p:cNvPr id="41" name="Rectangle 40">
            <a:extLst>
              <a:ext uri="{FF2B5EF4-FFF2-40B4-BE49-F238E27FC236}">
                <a16:creationId xmlns:a16="http://schemas.microsoft.com/office/drawing/2014/main" id="{8601E181-8AED-9C11-54E9-E500C2BEAA0E}"/>
              </a:ext>
            </a:extLst>
          </p:cNvPr>
          <p:cNvSpPr/>
          <p:nvPr/>
        </p:nvSpPr>
        <p:spPr>
          <a:xfrm>
            <a:off x="10326662" y="4527074"/>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3</a:t>
            </a:r>
            <a:endParaRPr lang="en-US" sz="900" dirty="0">
              <a:latin typeface="Consolas" panose="020B0609020204030204" pitchFamily="49" charset="0"/>
            </a:endParaRPr>
          </a:p>
        </p:txBody>
      </p:sp>
      <p:sp>
        <p:nvSpPr>
          <p:cNvPr id="42" name="Rectangle 41">
            <a:extLst>
              <a:ext uri="{FF2B5EF4-FFF2-40B4-BE49-F238E27FC236}">
                <a16:creationId xmlns:a16="http://schemas.microsoft.com/office/drawing/2014/main" id="{D98F9DEB-2B95-2C0B-7820-C25205851838}"/>
              </a:ext>
            </a:extLst>
          </p:cNvPr>
          <p:cNvSpPr/>
          <p:nvPr/>
        </p:nvSpPr>
        <p:spPr>
          <a:xfrm>
            <a:off x="10764335" y="4527074"/>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4</a:t>
            </a:r>
            <a:endParaRPr lang="en-US" sz="900" dirty="0">
              <a:latin typeface="Consolas" panose="020B0609020204030204" pitchFamily="49" charset="0"/>
            </a:endParaRPr>
          </a:p>
        </p:txBody>
      </p:sp>
      <p:sp>
        <p:nvSpPr>
          <p:cNvPr id="43" name="Rectangle 42">
            <a:extLst>
              <a:ext uri="{FF2B5EF4-FFF2-40B4-BE49-F238E27FC236}">
                <a16:creationId xmlns:a16="http://schemas.microsoft.com/office/drawing/2014/main" id="{34B0D18D-1CD0-455F-8129-AFA8461F9D2F}"/>
              </a:ext>
            </a:extLst>
          </p:cNvPr>
          <p:cNvSpPr/>
          <p:nvPr/>
        </p:nvSpPr>
        <p:spPr>
          <a:xfrm>
            <a:off x="9014913" y="477350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5</a:t>
            </a:r>
            <a:endParaRPr lang="en-US" sz="900" dirty="0">
              <a:latin typeface="Consolas" panose="020B0609020204030204" pitchFamily="49" charset="0"/>
            </a:endParaRPr>
          </a:p>
        </p:txBody>
      </p:sp>
      <p:sp>
        <p:nvSpPr>
          <p:cNvPr id="44" name="Rectangle 43">
            <a:extLst>
              <a:ext uri="{FF2B5EF4-FFF2-40B4-BE49-F238E27FC236}">
                <a16:creationId xmlns:a16="http://schemas.microsoft.com/office/drawing/2014/main" id="{40B71B39-9C33-2D54-D8E7-E516A84706C1}"/>
              </a:ext>
            </a:extLst>
          </p:cNvPr>
          <p:cNvSpPr/>
          <p:nvPr/>
        </p:nvSpPr>
        <p:spPr>
          <a:xfrm>
            <a:off x="9452586" y="477350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6</a:t>
            </a:r>
            <a:endParaRPr lang="en-US" sz="900" dirty="0">
              <a:latin typeface="Consolas" panose="020B0609020204030204" pitchFamily="49" charset="0"/>
            </a:endParaRPr>
          </a:p>
        </p:txBody>
      </p:sp>
      <p:sp>
        <p:nvSpPr>
          <p:cNvPr id="45" name="Rectangle 44">
            <a:extLst>
              <a:ext uri="{FF2B5EF4-FFF2-40B4-BE49-F238E27FC236}">
                <a16:creationId xmlns:a16="http://schemas.microsoft.com/office/drawing/2014/main" id="{A6461EE9-AA02-8870-E335-2A946AB1F4EC}"/>
              </a:ext>
            </a:extLst>
          </p:cNvPr>
          <p:cNvSpPr/>
          <p:nvPr/>
        </p:nvSpPr>
        <p:spPr>
          <a:xfrm>
            <a:off x="9890259" y="4773502"/>
            <a:ext cx="437673" cy="24765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7</a:t>
            </a:r>
            <a:endParaRPr lang="en-US" sz="900" dirty="0">
              <a:latin typeface="Consolas" panose="020B0609020204030204" pitchFamily="49" charset="0"/>
            </a:endParaRPr>
          </a:p>
        </p:txBody>
      </p:sp>
      <p:sp>
        <p:nvSpPr>
          <p:cNvPr id="46" name="Rectangle 45">
            <a:extLst>
              <a:ext uri="{FF2B5EF4-FFF2-40B4-BE49-F238E27FC236}">
                <a16:creationId xmlns:a16="http://schemas.microsoft.com/office/drawing/2014/main" id="{4622C019-1AB2-29B8-C197-213D09A7C345}"/>
              </a:ext>
            </a:extLst>
          </p:cNvPr>
          <p:cNvSpPr/>
          <p:nvPr/>
        </p:nvSpPr>
        <p:spPr>
          <a:xfrm>
            <a:off x="10327932" y="477350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8</a:t>
            </a:r>
            <a:endParaRPr lang="en-US" sz="900" dirty="0">
              <a:latin typeface="Consolas" panose="020B0609020204030204" pitchFamily="49" charset="0"/>
            </a:endParaRPr>
          </a:p>
        </p:txBody>
      </p:sp>
      <p:sp>
        <p:nvSpPr>
          <p:cNvPr id="47" name="Rectangle 46">
            <a:extLst>
              <a:ext uri="{FF2B5EF4-FFF2-40B4-BE49-F238E27FC236}">
                <a16:creationId xmlns:a16="http://schemas.microsoft.com/office/drawing/2014/main" id="{C3CDC1A9-458A-6019-F889-6722EEE4C3C1}"/>
              </a:ext>
            </a:extLst>
          </p:cNvPr>
          <p:cNvSpPr/>
          <p:nvPr/>
        </p:nvSpPr>
        <p:spPr>
          <a:xfrm>
            <a:off x="10765605" y="477350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9</a:t>
            </a:r>
            <a:endParaRPr lang="en-US" sz="900" dirty="0">
              <a:latin typeface="Consolas" panose="020B0609020204030204" pitchFamily="49" charset="0"/>
            </a:endParaRPr>
          </a:p>
        </p:txBody>
      </p:sp>
      <p:sp>
        <p:nvSpPr>
          <p:cNvPr id="48" name="Rectangle 47">
            <a:extLst>
              <a:ext uri="{FF2B5EF4-FFF2-40B4-BE49-F238E27FC236}">
                <a16:creationId xmlns:a16="http://schemas.microsoft.com/office/drawing/2014/main" id="{0DBE7BB1-F035-455E-2360-BAADA0FCAA99}"/>
              </a:ext>
            </a:extLst>
          </p:cNvPr>
          <p:cNvSpPr/>
          <p:nvPr/>
        </p:nvSpPr>
        <p:spPr>
          <a:xfrm>
            <a:off x="9014913" y="502115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10</a:t>
            </a:r>
            <a:endParaRPr lang="en-US" sz="900" dirty="0">
              <a:latin typeface="Consolas" panose="020B0609020204030204" pitchFamily="49" charset="0"/>
            </a:endParaRPr>
          </a:p>
        </p:txBody>
      </p:sp>
      <p:sp>
        <p:nvSpPr>
          <p:cNvPr id="49" name="Rectangle 48">
            <a:extLst>
              <a:ext uri="{FF2B5EF4-FFF2-40B4-BE49-F238E27FC236}">
                <a16:creationId xmlns:a16="http://schemas.microsoft.com/office/drawing/2014/main" id="{F2766F34-78C6-3A80-E376-3C594ED4A55F}"/>
              </a:ext>
            </a:extLst>
          </p:cNvPr>
          <p:cNvSpPr/>
          <p:nvPr/>
        </p:nvSpPr>
        <p:spPr>
          <a:xfrm>
            <a:off x="9452586" y="502115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11</a:t>
            </a:r>
            <a:endParaRPr lang="en-US" sz="900" dirty="0">
              <a:latin typeface="Consolas" panose="020B0609020204030204" pitchFamily="49" charset="0"/>
            </a:endParaRPr>
          </a:p>
        </p:txBody>
      </p:sp>
      <p:sp>
        <p:nvSpPr>
          <p:cNvPr id="50" name="Rectangle 49">
            <a:extLst>
              <a:ext uri="{FF2B5EF4-FFF2-40B4-BE49-F238E27FC236}">
                <a16:creationId xmlns:a16="http://schemas.microsoft.com/office/drawing/2014/main" id="{4F1814E6-182C-A753-D498-537063DD9477}"/>
              </a:ext>
            </a:extLst>
          </p:cNvPr>
          <p:cNvSpPr/>
          <p:nvPr/>
        </p:nvSpPr>
        <p:spPr>
          <a:xfrm>
            <a:off x="9890259" y="502115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12</a:t>
            </a:r>
            <a:endParaRPr lang="en-US" sz="900" dirty="0">
              <a:latin typeface="Consolas" panose="020B0609020204030204" pitchFamily="49" charset="0"/>
            </a:endParaRPr>
          </a:p>
        </p:txBody>
      </p:sp>
      <p:sp>
        <p:nvSpPr>
          <p:cNvPr id="51" name="Rectangle 50">
            <a:extLst>
              <a:ext uri="{FF2B5EF4-FFF2-40B4-BE49-F238E27FC236}">
                <a16:creationId xmlns:a16="http://schemas.microsoft.com/office/drawing/2014/main" id="{491B6C13-A674-663E-B0FF-FD04B4D96A5C}"/>
              </a:ext>
            </a:extLst>
          </p:cNvPr>
          <p:cNvSpPr/>
          <p:nvPr/>
        </p:nvSpPr>
        <p:spPr>
          <a:xfrm>
            <a:off x="10327932" y="502115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13</a:t>
            </a:r>
            <a:endParaRPr lang="en-US" sz="900" dirty="0">
              <a:latin typeface="Consolas" panose="020B0609020204030204" pitchFamily="49" charset="0"/>
            </a:endParaRPr>
          </a:p>
        </p:txBody>
      </p:sp>
      <p:sp>
        <p:nvSpPr>
          <p:cNvPr id="52" name="Rectangle 51">
            <a:extLst>
              <a:ext uri="{FF2B5EF4-FFF2-40B4-BE49-F238E27FC236}">
                <a16:creationId xmlns:a16="http://schemas.microsoft.com/office/drawing/2014/main" id="{2A549137-9D65-69AC-F5DE-53BE040D3803}"/>
              </a:ext>
            </a:extLst>
          </p:cNvPr>
          <p:cNvSpPr/>
          <p:nvPr/>
        </p:nvSpPr>
        <p:spPr>
          <a:xfrm>
            <a:off x="10765605" y="502115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14</a:t>
            </a:r>
            <a:endParaRPr lang="en-US" sz="900" dirty="0">
              <a:latin typeface="Consolas" panose="020B0609020204030204" pitchFamily="49" charset="0"/>
            </a:endParaRPr>
          </a:p>
        </p:txBody>
      </p:sp>
      <p:sp>
        <p:nvSpPr>
          <p:cNvPr id="53" name="Rectangle 52">
            <a:extLst>
              <a:ext uri="{FF2B5EF4-FFF2-40B4-BE49-F238E27FC236}">
                <a16:creationId xmlns:a16="http://schemas.microsoft.com/office/drawing/2014/main" id="{509F4B25-3FDE-AAB9-5857-8203F6C1AB05}"/>
              </a:ext>
            </a:extLst>
          </p:cNvPr>
          <p:cNvSpPr/>
          <p:nvPr/>
        </p:nvSpPr>
        <p:spPr>
          <a:xfrm>
            <a:off x="9013643" y="526880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15</a:t>
            </a:r>
            <a:endParaRPr lang="en-US" sz="900" dirty="0">
              <a:latin typeface="Consolas" panose="020B0609020204030204" pitchFamily="49" charset="0"/>
            </a:endParaRPr>
          </a:p>
        </p:txBody>
      </p:sp>
      <p:sp>
        <p:nvSpPr>
          <p:cNvPr id="54" name="Rectangle 53">
            <a:extLst>
              <a:ext uri="{FF2B5EF4-FFF2-40B4-BE49-F238E27FC236}">
                <a16:creationId xmlns:a16="http://schemas.microsoft.com/office/drawing/2014/main" id="{3D5B0ED7-E90F-F681-2BBA-E2DF9233DAF3}"/>
              </a:ext>
            </a:extLst>
          </p:cNvPr>
          <p:cNvSpPr/>
          <p:nvPr/>
        </p:nvSpPr>
        <p:spPr>
          <a:xfrm>
            <a:off x="9451316" y="526880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16</a:t>
            </a:r>
            <a:endParaRPr lang="en-US" sz="900" dirty="0">
              <a:latin typeface="Consolas" panose="020B0609020204030204" pitchFamily="49" charset="0"/>
            </a:endParaRPr>
          </a:p>
        </p:txBody>
      </p:sp>
      <p:sp>
        <p:nvSpPr>
          <p:cNvPr id="55" name="Rectangle 54">
            <a:extLst>
              <a:ext uri="{FF2B5EF4-FFF2-40B4-BE49-F238E27FC236}">
                <a16:creationId xmlns:a16="http://schemas.microsoft.com/office/drawing/2014/main" id="{8790CAE3-E6F8-8D75-A804-047FF42DB4C5}"/>
              </a:ext>
            </a:extLst>
          </p:cNvPr>
          <p:cNvSpPr/>
          <p:nvPr/>
        </p:nvSpPr>
        <p:spPr>
          <a:xfrm>
            <a:off x="9888989" y="526880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17</a:t>
            </a:r>
            <a:endParaRPr lang="en-US" sz="900" dirty="0">
              <a:latin typeface="Consolas" panose="020B0609020204030204" pitchFamily="49" charset="0"/>
            </a:endParaRPr>
          </a:p>
        </p:txBody>
      </p:sp>
      <p:sp>
        <p:nvSpPr>
          <p:cNvPr id="56" name="Rectangle 55">
            <a:extLst>
              <a:ext uri="{FF2B5EF4-FFF2-40B4-BE49-F238E27FC236}">
                <a16:creationId xmlns:a16="http://schemas.microsoft.com/office/drawing/2014/main" id="{E28B95CA-7A25-4E58-CAA3-0C35C904F142}"/>
              </a:ext>
            </a:extLst>
          </p:cNvPr>
          <p:cNvSpPr/>
          <p:nvPr/>
        </p:nvSpPr>
        <p:spPr>
          <a:xfrm>
            <a:off x="10326662" y="526880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18</a:t>
            </a:r>
            <a:endParaRPr lang="en-US" sz="900" dirty="0">
              <a:latin typeface="Consolas" panose="020B0609020204030204" pitchFamily="49" charset="0"/>
            </a:endParaRPr>
          </a:p>
        </p:txBody>
      </p:sp>
      <p:sp>
        <p:nvSpPr>
          <p:cNvPr id="57" name="Rectangle 56">
            <a:extLst>
              <a:ext uri="{FF2B5EF4-FFF2-40B4-BE49-F238E27FC236}">
                <a16:creationId xmlns:a16="http://schemas.microsoft.com/office/drawing/2014/main" id="{39D1BF0C-75A5-87D5-DD54-DFBB9A57E7F4}"/>
              </a:ext>
            </a:extLst>
          </p:cNvPr>
          <p:cNvSpPr/>
          <p:nvPr/>
        </p:nvSpPr>
        <p:spPr>
          <a:xfrm>
            <a:off x="10764335" y="526880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19</a:t>
            </a:r>
            <a:endParaRPr lang="en-US" sz="900" dirty="0">
              <a:latin typeface="Consolas" panose="020B0609020204030204" pitchFamily="49" charset="0"/>
            </a:endParaRPr>
          </a:p>
        </p:txBody>
      </p:sp>
      <p:sp>
        <p:nvSpPr>
          <p:cNvPr id="83" name="TextBox 82">
            <a:extLst>
              <a:ext uri="{FF2B5EF4-FFF2-40B4-BE49-F238E27FC236}">
                <a16:creationId xmlns:a16="http://schemas.microsoft.com/office/drawing/2014/main" id="{A8599130-0669-5431-9C58-1117287BAEC6}"/>
              </a:ext>
            </a:extLst>
          </p:cNvPr>
          <p:cNvSpPr txBox="1"/>
          <p:nvPr/>
        </p:nvSpPr>
        <p:spPr>
          <a:xfrm>
            <a:off x="7627952" y="5515206"/>
            <a:ext cx="4265779" cy="830997"/>
          </a:xfrm>
          <a:prstGeom prst="rect">
            <a:avLst/>
          </a:prstGeom>
          <a:noFill/>
        </p:spPr>
        <p:txBody>
          <a:bodyPr wrap="square">
            <a:spAutoFit/>
          </a:bodyPr>
          <a:lstStyle/>
          <a:p>
            <a:r>
              <a:rPr lang="en-US" sz="1600" b="0" dirty="0">
                <a:solidFill>
                  <a:srgbClr val="267F99"/>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submatrix_l</a:t>
            </a:r>
            <a:r>
              <a:rPr lang="en-US" sz="1600" b="0" dirty="0">
                <a:solidFill>
                  <a:srgbClr val="000000"/>
                </a:solidFill>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dirty="0" err="1">
                <a:solidFill>
                  <a:srgbClr val="001080"/>
                </a:solidFill>
                <a:latin typeface="Consolas" panose="020B0609020204030204" pitchFamily="49" charset="0"/>
              </a:rPr>
              <a:t>row_l</a:t>
            </a:r>
            <a:r>
              <a:rPr lang="en-US" sz="1600" b="0" dirty="0">
                <a:solidFill>
                  <a:srgbClr val="000000"/>
                </a:solidFill>
                <a:effectLst/>
                <a:latin typeface="Consolas" panose="020B0609020204030204" pitchFamily="49" charset="0"/>
              </a:rPr>
              <a:t> ^ </a:t>
            </a:r>
            <a:r>
              <a:rPr lang="en-US" sz="1600" b="0" dirty="0" err="1">
                <a:solidFill>
                  <a:srgbClr val="267F99"/>
                </a:solidFill>
                <a:effectLst/>
                <a:latin typeface="Consolas" panose="020B0609020204030204" pitchFamily="49" charset="0"/>
              </a:rPr>
              <a:t>noarr</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slice</a:t>
            </a:r>
            <a:r>
              <a:rPr lang="en-US" sz="1600" b="0" dirty="0">
                <a:solidFill>
                  <a:srgbClr val="000000"/>
                </a:solidFill>
                <a:effectLst/>
                <a:latin typeface="Consolas" panose="020B0609020204030204" pitchFamily="49" charset="0"/>
              </a:rPr>
              <a:t>&lt;</a:t>
            </a:r>
            <a:r>
              <a:rPr lang="en-US" sz="1600" b="0" dirty="0">
                <a:solidFill>
                  <a:srgbClr val="A31515"/>
                </a:solidFill>
                <a:effectLst/>
                <a:latin typeface="Consolas" panose="020B0609020204030204" pitchFamily="49" charset="0"/>
              </a:rPr>
              <a:t>'</a:t>
            </a:r>
            <a:r>
              <a:rPr lang="en-US" sz="1600" b="0" dirty="0" err="1">
                <a:solidFill>
                  <a:srgbClr val="A31515"/>
                </a:solidFill>
                <a:effectLst/>
                <a:latin typeface="Consolas" panose="020B0609020204030204" pitchFamily="49" charset="0"/>
              </a:rPr>
              <a:t>i</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 </a:t>
            </a:r>
            <a:r>
              <a:rPr lang="en-US" sz="1600" dirty="0">
                <a:solidFill>
                  <a:srgbClr val="098658"/>
                </a:solidFill>
                <a:latin typeface="Consolas" panose="020B0609020204030204" pitchFamily="49" charset="0"/>
              </a:rPr>
              <a:t>2</a:t>
            </a:r>
            <a:r>
              <a:rPr lang="en-US" sz="1600" b="0" dirty="0">
                <a:solidFill>
                  <a:srgbClr val="000000"/>
                </a:solidFill>
                <a:effectLst/>
                <a:latin typeface="Consolas" panose="020B0609020204030204" pitchFamily="49" charset="0"/>
              </a:rPr>
              <a:t>) </a:t>
            </a:r>
          </a:p>
          <a:p>
            <a:r>
              <a:rPr lang="en-US" sz="1600" dirty="0">
                <a:solidFill>
                  <a:srgbClr val="000000"/>
                </a:solidFill>
                <a:latin typeface="Consolas" panose="020B0609020204030204" pitchFamily="49" charset="0"/>
              </a:rPr>
              <a:t>       </a:t>
            </a:r>
            <a:r>
              <a:rPr lang="en-US" sz="1600" b="0" dirty="0">
                <a:solidFill>
                  <a:srgbClr val="000000"/>
                </a:solidFill>
                <a:effectLst/>
                <a:latin typeface="Consolas" panose="020B0609020204030204" pitchFamily="49" charset="0"/>
              </a:rPr>
              <a:t>^ </a:t>
            </a:r>
            <a:r>
              <a:rPr lang="en-US" sz="1600" b="0" dirty="0" err="1">
                <a:solidFill>
                  <a:srgbClr val="267F99"/>
                </a:solidFill>
                <a:effectLst/>
                <a:latin typeface="Consolas" panose="020B0609020204030204" pitchFamily="49" charset="0"/>
              </a:rPr>
              <a:t>noarr</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slice</a:t>
            </a:r>
            <a:r>
              <a:rPr lang="en-US" sz="1600" b="0" dirty="0">
                <a:solidFill>
                  <a:srgbClr val="000000"/>
                </a:solidFill>
                <a:effectLst/>
                <a:latin typeface="Consolas" panose="020B0609020204030204" pitchFamily="49" charset="0"/>
              </a:rPr>
              <a:t>&lt;</a:t>
            </a:r>
            <a:r>
              <a:rPr lang="en-US" sz="1600" b="0" dirty="0">
                <a:solidFill>
                  <a:srgbClr val="A31515"/>
                </a:solidFill>
                <a:effectLst/>
                <a:latin typeface="Consolas" panose="020B0609020204030204" pitchFamily="49" charset="0"/>
              </a:rPr>
              <a:t>'j'</a:t>
            </a:r>
            <a:r>
              <a:rPr lang="en-US" sz="1600" b="0" dirty="0">
                <a:solidFill>
                  <a:srgbClr val="000000"/>
                </a:solidFill>
                <a:effectLst/>
                <a:latin typeface="Consolas" panose="020B0609020204030204" pitchFamily="49" charset="0"/>
              </a:rPr>
              <a:t>&gt;(</a:t>
            </a:r>
            <a:r>
              <a:rPr lang="en-US" sz="1600" dirty="0">
                <a:solidFill>
                  <a:srgbClr val="098658"/>
                </a:solidFill>
                <a:latin typeface="Consolas" panose="020B0609020204030204" pitchFamily="49" charset="0"/>
              </a:rPr>
              <a:t>1</a:t>
            </a:r>
            <a:r>
              <a:rPr lang="en-US" sz="1600" b="0" dirty="0">
                <a:solidFill>
                  <a:srgbClr val="000000"/>
                </a:solidFill>
                <a:effectLst/>
                <a:latin typeface="Consolas" panose="020B0609020204030204" pitchFamily="49" charset="0"/>
              </a:rPr>
              <a:t>, </a:t>
            </a:r>
            <a:r>
              <a:rPr lang="en-US" sz="1600" dirty="0">
                <a:solidFill>
                  <a:srgbClr val="098658"/>
                </a:solidFill>
                <a:latin typeface="Consolas" panose="020B0609020204030204" pitchFamily="49" charset="0"/>
              </a:rPr>
              <a:t>3</a:t>
            </a:r>
            <a:r>
              <a:rPr lang="en-US" sz="1600" b="0" dirty="0">
                <a:solidFill>
                  <a:srgbClr val="000000"/>
                </a:solidFill>
                <a:effectLst/>
                <a:latin typeface="Consolas" panose="020B0609020204030204" pitchFamily="49" charset="0"/>
              </a:rPr>
              <a:t>);</a:t>
            </a:r>
          </a:p>
        </p:txBody>
      </p:sp>
      <p:sp>
        <p:nvSpPr>
          <p:cNvPr id="5" name="Rectangle 4">
            <a:extLst>
              <a:ext uri="{FF2B5EF4-FFF2-40B4-BE49-F238E27FC236}">
                <a16:creationId xmlns:a16="http://schemas.microsoft.com/office/drawing/2014/main" id="{854C7B37-8835-231C-9051-117C137FC1B3}"/>
              </a:ext>
            </a:extLst>
          </p:cNvPr>
          <p:cNvSpPr/>
          <p:nvPr/>
        </p:nvSpPr>
        <p:spPr>
          <a:xfrm>
            <a:off x="509181" y="4334531"/>
            <a:ext cx="927422" cy="538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0" dirty="0" err="1">
                <a:solidFill>
                  <a:srgbClr val="001080"/>
                </a:solidFill>
                <a:effectLst/>
                <a:latin typeface="Consolas" panose="020B0609020204030204" pitchFamily="49" charset="0"/>
              </a:rPr>
              <a:t>row_l</a:t>
            </a:r>
            <a:endParaRPr lang="en-US" sz="1200" dirty="0">
              <a:latin typeface="Consolas" panose="020B0609020204030204" pitchFamily="49" charset="0"/>
            </a:endParaRPr>
          </a:p>
        </p:txBody>
      </p:sp>
      <p:sp>
        <p:nvSpPr>
          <p:cNvPr id="7" name="Rectangle 6">
            <a:extLst>
              <a:ext uri="{FF2B5EF4-FFF2-40B4-BE49-F238E27FC236}">
                <a16:creationId xmlns:a16="http://schemas.microsoft.com/office/drawing/2014/main" id="{576E487F-DCBC-7AA7-9D03-16CCE31B8BC3}"/>
              </a:ext>
            </a:extLst>
          </p:cNvPr>
          <p:cNvSpPr/>
          <p:nvPr/>
        </p:nvSpPr>
        <p:spPr>
          <a:xfrm>
            <a:off x="1433256" y="4335000"/>
            <a:ext cx="927422" cy="538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0" dirty="0" err="1">
                <a:solidFill>
                  <a:srgbClr val="001080"/>
                </a:solidFill>
                <a:effectLst/>
                <a:latin typeface="Consolas" panose="020B0609020204030204" pitchFamily="49" charset="0"/>
              </a:rPr>
              <a:t>row_l</a:t>
            </a:r>
            <a:endParaRPr lang="en-US" sz="1200" dirty="0">
              <a:latin typeface="Consolas" panose="020B0609020204030204" pitchFamily="49" charset="0"/>
            </a:endParaRPr>
          </a:p>
        </p:txBody>
      </p:sp>
      <p:sp>
        <p:nvSpPr>
          <p:cNvPr id="82" name="Rectangle 81">
            <a:extLst>
              <a:ext uri="{FF2B5EF4-FFF2-40B4-BE49-F238E27FC236}">
                <a16:creationId xmlns:a16="http://schemas.microsoft.com/office/drawing/2014/main" id="{72168D8A-7CD3-D981-F217-6057FB552EAF}"/>
              </a:ext>
            </a:extLst>
          </p:cNvPr>
          <p:cNvSpPr/>
          <p:nvPr/>
        </p:nvSpPr>
        <p:spPr>
          <a:xfrm>
            <a:off x="507901" y="4871131"/>
            <a:ext cx="927422" cy="538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0" dirty="0" err="1">
                <a:solidFill>
                  <a:srgbClr val="001080"/>
                </a:solidFill>
                <a:effectLst/>
                <a:latin typeface="Consolas" panose="020B0609020204030204" pitchFamily="49" charset="0"/>
              </a:rPr>
              <a:t>row_l</a:t>
            </a:r>
            <a:endParaRPr lang="en-US" sz="1200" dirty="0">
              <a:latin typeface="Consolas" panose="020B0609020204030204" pitchFamily="49" charset="0"/>
            </a:endParaRPr>
          </a:p>
        </p:txBody>
      </p:sp>
      <p:sp>
        <p:nvSpPr>
          <p:cNvPr id="84" name="Rectangle 83">
            <a:extLst>
              <a:ext uri="{FF2B5EF4-FFF2-40B4-BE49-F238E27FC236}">
                <a16:creationId xmlns:a16="http://schemas.microsoft.com/office/drawing/2014/main" id="{B9EB4B61-1D2B-A367-8D80-5DEB64DC34D6}"/>
              </a:ext>
            </a:extLst>
          </p:cNvPr>
          <p:cNvSpPr/>
          <p:nvPr/>
        </p:nvSpPr>
        <p:spPr>
          <a:xfrm>
            <a:off x="1432770" y="4872141"/>
            <a:ext cx="927422" cy="538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b="0" dirty="0" err="1">
                <a:solidFill>
                  <a:srgbClr val="001080"/>
                </a:solidFill>
                <a:effectLst/>
                <a:latin typeface="Consolas" panose="020B0609020204030204" pitchFamily="49" charset="0"/>
              </a:rPr>
              <a:t>row_l</a:t>
            </a:r>
            <a:endParaRPr lang="en-US" sz="1200" dirty="0">
              <a:latin typeface="Consolas" panose="020B0609020204030204" pitchFamily="49" charset="0"/>
            </a:endParaRPr>
          </a:p>
        </p:txBody>
      </p:sp>
      <p:sp>
        <p:nvSpPr>
          <p:cNvPr id="85" name="Left Brace 84">
            <a:extLst>
              <a:ext uri="{FF2B5EF4-FFF2-40B4-BE49-F238E27FC236}">
                <a16:creationId xmlns:a16="http://schemas.microsoft.com/office/drawing/2014/main" id="{600920C2-4F8D-BE8C-D157-C71B58E42A73}"/>
              </a:ext>
            </a:extLst>
          </p:cNvPr>
          <p:cNvSpPr/>
          <p:nvPr/>
        </p:nvSpPr>
        <p:spPr>
          <a:xfrm rot="10800000">
            <a:off x="2391157" y="4341027"/>
            <a:ext cx="152905" cy="525672"/>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Rectangle 85">
            <a:extLst>
              <a:ext uri="{FF2B5EF4-FFF2-40B4-BE49-F238E27FC236}">
                <a16:creationId xmlns:a16="http://schemas.microsoft.com/office/drawing/2014/main" id="{ECA38B42-ECB7-65F7-49DC-3D8B68A8B0C9}"/>
              </a:ext>
            </a:extLst>
          </p:cNvPr>
          <p:cNvSpPr/>
          <p:nvPr/>
        </p:nvSpPr>
        <p:spPr>
          <a:xfrm>
            <a:off x="2448388" y="4486074"/>
            <a:ext cx="415498" cy="261610"/>
          </a:xfrm>
          <a:prstGeom prst="rect">
            <a:avLst/>
          </a:prstGeom>
        </p:spPr>
        <p:txBody>
          <a:bodyPr wrap="none">
            <a:spAutoFit/>
          </a:bodyPr>
          <a:lstStyle/>
          <a:p>
            <a:r>
              <a:rPr lang="sk-SK" sz="1050" b="0" dirty="0">
                <a:solidFill>
                  <a:srgbClr val="A31515"/>
                </a:solidFill>
                <a:effectLst/>
                <a:latin typeface="Consolas" panose="020B0609020204030204" pitchFamily="49" charset="0"/>
              </a:rPr>
              <a:t>'i'</a:t>
            </a:r>
            <a:endParaRPr lang="en-US" sz="1050" dirty="0"/>
          </a:p>
        </p:txBody>
      </p:sp>
      <p:sp>
        <p:nvSpPr>
          <p:cNvPr id="87" name="Left Brace 86">
            <a:extLst>
              <a:ext uri="{FF2B5EF4-FFF2-40B4-BE49-F238E27FC236}">
                <a16:creationId xmlns:a16="http://schemas.microsoft.com/office/drawing/2014/main" id="{180A836F-9236-1CCC-D729-804AD1672822}"/>
              </a:ext>
            </a:extLst>
          </p:cNvPr>
          <p:cNvSpPr/>
          <p:nvPr/>
        </p:nvSpPr>
        <p:spPr>
          <a:xfrm rot="5400000">
            <a:off x="1820028" y="3778121"/>
            <a:ext cx="152905" cy="927422"/>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Rectangle 87">
            <a:extLst>
              <a:ext uri="{FF2B5EF4-FFF2-40B4-BE49-F238E27FC236}">
                <a16:creationId xmlns:a16="http://schemas.microsoft.com/office/drawing/2014/main" id="{790B9901-857E-5911-C6CD-62C096DF0862}"/>
              </a:ext>
            </a:extLst>
          </p:cNvPr>
          <p:cNvSpPr/>
          <p:nvPr/>
        </p:nvSpPr>
        <p:spPr>
          <a:xfrm>
            <a:off x="1688748" y="3945534"/>
            <a:ext cx="415464" cy="253916"/>
          </a:xfrm>
          <a:prstGeom prst="rect">
            <a:avLst/>
          </a:prstGeom>
        </p:spPr>
        <p:txBody>
          <a:bodyPr wrap="square">
            <a:spAutoFit/>
          </a:bodyPr>
          <a:lstStyle/>
          <a:p>
            <a:r>
              <a:rPr lang="sk-SK" sz="1050" b="0" dirty="0">
                <a:solidFill>
                  <a:srgbClr val="A31515"/>
                </a:solidFill>
                <a:effectLst/>
                <a:latin typeface="Consolas" panose="020B0609020204030204" pitchFamily="49" charset="0"/>
              </a:rPr>
              <a:t>'j'</a:t>
            </a:r>
            <a:endParaRPr lang="en-US" sz="1050" dirty="0"/>
          </a:p>
        </p:txBody>
      </p:sp>
      <p:sp>
        <p:nvSpPr>
          <p:cNvPr id="89" name="Left Brace 88">
            <a:extLst>
              <a:ext uri="{FF2B5EF4-FFF2-40B4-BE49-F238E27FC236}">
                <a16:creationId xmlns:a16="http://schemas.microsoft.com/office/drawing/2014/main" id="{BE1C4E12-22E6-B316-FA34-DFD120769F85}"/>
              </a:ext>
            </a:extLst>
          </p:cNvPr>
          <p:cNvSpPr/>
          <p:nvPr/>
        </p:nvSpPr>
        <p:spPr>
          <a:xfrm rot="5400000">
            <a:off x="1326856" y="2904106"/>
            <a:ext cx="286789" cy="2174555"/>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Left Brace 89">
            <a:extLst>
              <a:ext uri="{FF2B5EF4-FFF2-40B4-BE49-F238E27FC236}">
                <a16:creationId xmlns:a16="http://schemas.microsoft.com/office/drawing/2014/main" id="{03023233-1AB1-F973-2F89-4D50A95DA080}"/>
              </a:ext>
            </a:extLst>
          </p:cNvPr>
          <p:cNvSpPr/>
          <p:nvPr/>
        </p:nvSpPr>
        <p:spPr>
          <a:xfrm rot="10800000">
            <a:off x="2677619" y="4375288"/>
            <a:ext cx="286789" cy="959181"/>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Rectangle 90">
            <a:extLst>
              <a:ext uri="{FF2B5EF4-FFF2-40B4-BE49-F238E27FC236}">
                <a16:creationId xmlns:a16="http://schemas.microsoft.com/office/drawing/2014/main" id="{53B8AE02-AEF5-534C-3408-1056D05771F2}"/>
              </a:ext>
            </a:extLst>
          </p:cNvPr>
          <p:cNvSpPr/>
          <p:nvPr/>
        </p:nvSpPr>
        <p:spPr>
          <a:xfrm>
            <a:off x="2890215" y="4715712"/>
            <a:ext cx="405880" cy="253916"/>
          </a:xfrm>
          <a:prstGeom prst="rect">
            <a:avLst/>
          </a:prstGeom>
        </p:spPr>
        <p:txBody>
          <a:bodyPr wrap="none">
            <a:spAutoFit/>
          </a:bodyPr>
          <a:lstStyle/>
          <a:p>
            <a:r>
              <a:rPr lang="sk-SK" sz="1050" b="0" dirty="0">
                <a:solidFill>
                  <a:srgbClr val="A31515"/>
                </a:solidFill>
                <a:effectLst/>
                <a:latin typeface="Consolas" panose="020B0609020204030204" pitchFamily="49" charset="0"/>
              </a:rPr>
              <a:t>'</a:t>
            </a:r>
            <a:r>
              <a:rPr lang="en-US" sz="1050" b="0" dirty="0">
                <a:solidFill>
                  <a:srgbClr val="A31515"/>
                </a:solidFill>
                <a:effectLst/>
                <a:latin typeface="Consolas" panose="020B0609020204030204" pitchFamily="49" charset="0"/>
              </a:rPr>
              <a:t>I</a:t>
            </a:r>
            <a:r>
              <a:rPr lang="sk-SK" sz="1050" b="0" dirty="0">
                <a:solidFill>
                  <a:srgbClr val="A31515"/>
                </a:solidFill>
                <a:effectLst/>
                <a:latin typeface="Consolas" panose="020B0609020204030204" pitchFamily="49" charset="0"/>
              </a:rPr>
              <a:t>'</a:t>
            </a:r>
            <a:endParaRPr lang="en-US" sz="1050" dirty="0"/>
          </a:p>
        </p:txBody>
      </p:sp>
      <p:sp>
        <p:nvSpPr>
          <p:cNvPr id="92" name="Rectangle 91">
            <a:extLst>
              <a:ext uri="{FF2B5EF4-FFF2-40B4-BE49-F238E27FC236}">
                <a16:creationId xmlns:a16="http://schemas.microsoft.com/office/drawing/2014/main" id="{2E967609-1180-3C48-F45E-2FA363071427}"/>
              </a:ext>
            </a:extLst>
          </p:cNvPr>
          <p:cNvSpPr/>
          <p:nvPr/>
        </p:nvSpPr>
        <p:spPr>
          <a:xfrm>
            <a:off x="1273250" y="3591929"/>
            <a:ext cx="405880" cy="253916"/>
          </a:xfrm>
          <a:prstGeom prst="rect">
            <a:avLst/>
          </a:prstGeom>
        </p:spPr>
        <p:txBody>
          <a:bodyPr wrap="none">
            <a:spAutoFit/>
          </a:bodyPr>
          <a:lstStyle/>
          <a:p>
            <a:r>
              <a:rPr lang="sk-SK" sz="1050" b="0" dirty="0">
                <a:solidFill>
                  <a:srgbClr val="A31515"/>
                </a:solidFill>
                <a:effectLst/>
                <a:latin typeface="Consolas" panose="020B0609020204030204" pitchFamily="49" charset="0"/>
              </a:rPr>
              <a:t>'</a:t>
            </a:r>
            <a:r>
              <a:rPr lang="en-US" sz="1050" b="0" dirty="0">
                <a:solidFill>
                  <a:srgbClr val="A31515"/>
                </a:solidFill>
                <a:effectLst/>
                <a:latin typeface="Consolas" panose="020B0609020204030204" pitchFamily="49" charset="0"/>
              </a:rPr>
              <a:t>J</a:t>
            </a:r>
            <a:r>
              <a:rPr lang="sk-SK" sz="1050" b="0" dirty="0">
                <a:solidFill>
                  <a:srgbClr val="A31515"/>
                </a:solidFill>
                <a:effectLst/>
                <a:latin typeface="Consolas" panose="020B0609020204030204" pitchFamily="49" charset="0"/>
              </a:rPr>
              <a:t>'</a:t>
            </a:r>
            <a:endParaRPr lang="en-US" sz="1050" dirty="0"/>
          </a:p>
        </p:txBody>
      </p:sp>
      <p:sp>
        <p:nvSpPr>
          <p:cNvPr id="9" name="Date Placeholder 8">
            <a:extLst>
              <a:ext uri="{FF2B5EF4-FFF2-40B4-BE49-F238E27FC236}">
                <a16:creationId xmlns:a16="http://schemas.microsoft.com/office/drawing/2014/main" id="{7154985A-F737-79F0-F52C-F6DC8B6E22C1}"/>
              </a:ext>
            </a:extLst>
          </p:cNvPr>
          <p:cNvSpPr>
            <a:spLocks noGrp="1"/>
          </p:cNvSpPr>
          <p:nvPr>
            <p:ph type="dt" sz="half" idx="10"/>
          </p:nvPr>
        </p:nvSpPr>
        <p:spPr/>
        <p:txBody>
          <a:bodyPr/>
          <a:lstStyle/>
          <a:p>
            <a:fld id="{C8C798EB-86EC-4A2D-973D-842B6892619D}" type="datetime1">
              <a:rPr lang="sk-SK" smtClean="0"/>
              <a:t>26. 9. 2024</a:t>
            </a:fld>
            <a:endParaRPr lang="en-US" dirty="0"/>
          </a:p>
        </p:txBody>
      </p:sp>
      <p:sp>
        <p:nvSpPr>
          <p:cNvPr id="11" name="Slide Number Placeholder 10">
            <a:extLst>
              <a:ext uri="{FF2B5EF4-FFF2-40B4-BE49-F238E27FC236}">
                <a16:creationId xmlns:a16="http://schemas.microsoft.com/office/drawing/2014/main" id="{F64F3D59-27C4-1630-BD67-48152C152A9D}"/>
              </a:ext>
            </a:extLst>
          </p:cNvPr>
          <p:cNvSpPr>
            <a:spLocks noGrp="1"/>
          </p:cNvSpPr>
          <p:nvPr>
            <p:ph type="sldNum" sz="quarter" idx="12"/>
          </p:nvPr>
        </p:nvSpPr>
        <p:spPr/>
        <p:txBody>
          <a:bodyPr/>
          <a:lstStyle/>
          <a:p>
            <a:fld id="{629637A9-119A-49DA-BD12-AAC58B377D80}" type="slidenum">
              <a:rPr lang="en-US" smtClean="0"/>
              <a:t>27</a:t>
            </a:fld>
            <a:endParaRPr lang="en-US" dirty="0"/>
          </a:p>
        </p:txBody>
      </p:sp>
      <p:sp>
        <p:nvSpPr>
          <p:cNvPr id="60" name="Content Placeholder 2">
            <a:extLst>
              <a:ext uri="{FF2B5EF4-FFF2-40B4-BE49-F238E27FC236}">
                <a16:creationId xmlns:a16="http://schemas.microsoft.com/office/drawing/2014/main" id="{8F6502D5-6095-7A55-F45E-20ED89BCA6A8}"/>
              </a:ext>
            </a:extLst>
          </p:cNvPr>
          <p:cNvSpPr>
            <a:spLocks noGrp="1"/>
          </p:cNvSpPr>
          <p:nvPr>
            <p:ph idx="1"/>
          </p:nvPr>
        </p:nvSpPr>
        <p:spPr>
          <a:xfrm>
            <a:off x="929514" y="1845733"/>
            <a:ext cx="10977280" cy="4429595"/>
          </a:xfrm>
        </p:spPr>
        <p:txBody>
          <a:bodyPr>
            <a:normAutofit/>
          </a:bodyPr>
          <a:lstStyle/>
          <a:p>
            <a:pPr marL="544068" lvl="1" indent="-342900">
              <a:buFont typeface="+mj-lt"/>
              <a:buAutoNum type="arabicPeriod"/>
            </a:pPr>
            <a:r>
              <a:rPr lang="en-US" sz="2400" dirty="0"/>
              <a:t>Indexing abstraction for layouts</a:t>
            </a:r>
          </a:p>
          <a:p>
            <a:pPr marL="544068" lvl="1" indent="-342900">
              <a:buFont typeface="+mj-lt"/>
              <a:buAutoNum type="arabicPeriod"/>
            </a:pPr>
            <a:r>
              <a:rPr lang="en-US" sz="2400" dirty="0"/>
              <a:t>Reuse layout across data structures</a:t>
            </a:r>
          </a:p>
          <a:p>
            <a:pPr marL="544068" lvl="1" indent="-342900">
              <a:buFont typeface="+mj-lt"/>
              <a:buAutoNum type="arabicPeriod"/>
            </a:pPr>
            <a:r>
              <a:rPr lang="en-US" sz="2400" b="1" dirty="0"/>
              <a:t>Composability into complex layouts</a:t>
            </a:r>
          </a:p>
          <a:p>
            <a:pPr lvl="1"/>
            <a:endParaRPr lang="sk-SK" sz="2400" dirty="0"/>
          </a:p>
        </p:txBody>
      </p:sp>
      <p:sp>
        <p:nvSpPr>
          <p:cNvPr id="3" name="Rectangle: Rounded Corners 2">
            <a:extLst>
              <a:ext uri="{FF2B5EF4-FFF2-40B4-BE49-F238E27FC236}">
                <a16:creationId xmlns:a16="http://schemas.microsoft.com/office/drawing/2014/main" id="{68042838-74E7-8147-8E30-8F4EB04BAC3F}"/>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5. </a:t>
            </a:r>
            <a:r>
              <a:rPr lang="en-US" sz="1600" dirty="0" err="1"/>
              <a:t>Noarr</a:t>
            </a:r>
            <a:r>
              <a:rPr lang="en-US" sz="1600" dirty="0"/>
              <a:t> Layouts</a:t>
            </a:r>
            <a:endParaRPr lang="sk-SK" sz="1600" dirty="0"/>
          </a:p>
        </p:txBody>
      </p:sp>
    </p:spTree>
    <p:extLst>
      <p:ext uri="{BB962C8B-B14F-4D97-AF65-F5344CB8AC3E}">
        <p14:creationId xmlns:p14="http://schemas.microsoft.com/office/powerpoint/2010/main" val="306033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5" grpId="0"/>
      <p:bldP spid="36" grpId="0" animBg="1"/>
      <p:bldP spid="37" grpId="0"/>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83" grpId="0"/>
      <p:bldP spid="5" grpId="0" animBg="1"/>
      <p:bldP spid="7" grpId="0" animBg="1"/>
      <p:bldP spid="82" grpId="0" animBg="1"/>
      <p:bldP spid="84" grpId="0" animBg="1"/>
      <p:bldP spid="85" grpId="0" animBg="1"/>
      <p:bldP spid="86" grpId="0"/>
      <p:bldP spid="87" grpId="0" animBg="1"/>
      <p:bldP spid="88" grpId="0"/>
      <p:bldP spid="89" grpId="0" animBg="1"/>
      <p:bldP spid="90" grpId="0" animBg="1"/>
      <p:bldP spid="91" grpId="0"/>
      <p:bldP spid="9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843E-C3AB-6EC0-DDA0-95A03BFD7BB1}"/>
              </a:ext>
            </a:extLst>
          </p:cNvPr>
          <p:cNvSpPr>
            <a:spLocks noGrp="1"/>
          </p:cNvSpPr>
          <p:nvPr>
            <p:ph type="title"/>
          </p:nvPr>
        </p:nvSpPr>
        <p:spPr/>
        <p:txBody>
          <a:bodyPr/>
          <a:lstStyle/>
          <a:p>
            <a:r>
              <a:rPr lang="en-US" dirty="0" err="1"/>
              <a:t>Noarr</a:t>
            </a:r>
            <a:r>
              <a:rPr lang="en-US" dirty="0"/>
              <a:t> Layouts</a:t>
            </a:r>
            <a:endParaRPr lang="sk-SK" dirty="0"/>
          </a:p>
        </p:txBody>
      </p:sp>
      <p:sp>
        <p:nvSpPr>
          <p:cNvPr id="6" name="TextBox 5">
            <a:extLst>
              <a:ext uri="{FF2B5EF4-FFF2-40B4-BE49-F238E27FC236}">
                <a16:creationId xmlns:a16="http://schemas.microsoft.com/office/drawing/2014/main" id="{A9F731CC-A818-B998-1F97-BF0E7D044A36}"/>
              </a:ext>
            </a:extLst>
          </p:cNvPr>
          <p:cNvSpPr txBox="1"/>
          <p:nvPr/>
        </p:nvSpPr>
        <p:spPr>
          <a:xfrm>
            <a:off x="1323702" y="3903134"/>
            <a:ext cx="9996721" cy="2062103"/>
          </a:xfrm>
          <a:prstGeom prst="rect">
            <a:avLst/>
          </a:prstGeom>
          <a:solidFill>
            <a:schemeClr val="bg1"/>
          </a:solidFill>
          <a:ln>
            <a:solidFill>
              <a:schemeClr val="tx1"/>
            </a:solidFill>
          </a:ln>
        </p:spPr>
        <p:txBody>
          <a:bodyPr wrap="square">
            <a:spAutoFit/>
          </a:bodyPr>
          <a:lstStyle/>
          <a:p>
            <a:r>
              <a:rPr lang="sk-SK" sz="1600" b="0" dirty="0">
                <a:solidFill>
                  <a:srgbClr val="0000FF"/>
                </a:solidFill>
                <a:effectLst/>
                <a:latin typeface="Consolas" panose="020B0609020204030204" pitchFamily="49" charset="0"/>
              </a:rPr>
              <a:t>template</a:t>
            </a:r>
            <a:r>
              <a:rPr lang="sk-SK" sz="1600" b="0" dirty="0">
                <a:solidFill>
                  <a:srgbClr val="000000"/>
                </a:solidFill>
                <a:effectLst/>
                <a:latin typeface="Consolas" panose="020B0609020204030204" pitchFamily="49" charset="0"/>
              </a:rPr>
              <a:t> &lt;</a:t>
            </a:r>
            <a:r>
              <a:rPr lang="sk-SK" sz="1600" b="0" dirty="0">
                <a:solidFill>
                  <a:srgbClr val="0000FF"/>
                </a:solidFill>
                <a:effectLst/>
                <a:latin typeface="Consolas" panose="020B0609020204030204" pitchFamily="49" charset="0"/>
              </a:rPr>
              <a:t>class</a:t>
            </a:r>
            <a:r>
              <a:rPr lang="sk-SK" sz="1600" b="0" dirty="0">
                <a:solidFill>
                  <a:srgbClr val="000000"/>
                </a:solidFill>
                <a:effectLst/>
                <a:latin typeface="Consolas" panose="020B0609020204030204" pitchFamily="49" charset="0"/>
              </a:rPr>
              <a:t> </a:t>
            </a:r>
            <a:r>
              <a:rPr lang="sk-SK" sz="1600" b="0" dirty="0">
                <a:solidFill>
                  <a:srgbClr val="267F99"/>
                </a:solidFill>
                <a:effectLst/>
                <a:latin typeface="Consolas" panose="020B0609020204030204" pitchFamily="49" charset="0"/>
              </a:rPr>
              <a:t>A_</a:t>
            </a:r>
            <a:r>
              <a:rPr lang="en-US" sz="1600" b="0" dirty="0">
                <a:solidFill>
                  <a:srgbClr val="267F99"/>
                </a:solidFill>
                <a:effectLst/>
                <a:latin typeface="Consolas" panose="020B0609020204030204" pitchFamily="49" charset="0"/>
              </a:rPr>
              <a:t>bag_</a:t>
            </a:r>
            <a:r>
              <a:rPr lang="sk-SK" sz="1600" b="0" dirty="0">
                <a:solidFill>
                  <a:srgbClr val="267F99"/>
                </a:solidFill>
                <a:effectLst/>
                <a:latin typeface="Consolas" panose="020B0609020204030204" pitchFamily="49" charset="0"/>
              </a:rPr>
              <a:t>t</a:t>
            </a:r>
            <a:r>
              <a:rPr lang="sk-SK" sz="1600" b="0" dirty="0">
                <a:solidFill>
                  <a:srgbClr val="000000"/>
                </a:solidFill>
                <a:effectLst/>
                <a:latin typeface="Consolas" panose="020B0609020204030204" pitchFamily="49" charset="0"/>
              </a:rPr>
              <a:t>, </a:t>
            </a:r>
            <a:r>
              <a:rPr lang="sk-SK" sz="1600" b="0" dirty="0">
                <a:solidFill>
                  <a:srgbClr val="0000FF"/>
                </a:solidFill>
                <a:effectLst/>
                <a:latin typeface="Consolas" panose="020B0609020204030204" pitchFamily="49" charset="0"/>
              </a:rPr>
              <a:t>class</a:t>
            </a:r>
            <a:r>
              <a:rPr lang="sk-SK" sz="1600" b="0" dirty="0">
                <a:solidFill>
                  <a:srgbClr val="000000"/>
                </a:solidFill>
                <a:effectLst/>
                <a:latin typeface="Consolas" panose="020B0609020204030204" pitchFamily="49" charset="0"/>
              </a:rPr>
              <a:t> </a:t>
            </a:r>
            <a:r>
              <a:rPr lang="sk-SK" sz="1600" b="0" dirty="0">
                <a:solidFill>
                  <a:srgbClr val="267F99"/>
                </a:solidFill>
                <a:effectLst/>
                <a:latin typeface="Consolas" panose="020B0609020204030204" pitchFamily="49" charset="0"/>
              </a:rPr>
              <a:t>B_</a:t>
            </a:r>
            <a:r>
              <a:rPr lang="en-US" sz="1600" b="0" dirty="0">
                <a:solidFill>
                  <a:srgbClr val="267F99"/>
                </a:solidFill>
                <a:effectLst/>
                <a:latin typeface="Consolas" panose="020B0609020204030204" pitchFamily="49" charset="0"/>
              </a:rPr>
              <a:t>bag_</a:t>
            </a:r>
            <a:r>
              <a:rPr lang="sk-SK" sz="1600" b="0" dirty="0">
                <a:solidFill>
                  <a:srgbClr val="267F99"/>
                </a:solidFill>
                <a:effectLst/>
                <a:latin typeface="Consolas" panose="020B0609020204030204" pitchFamily="49" charset="0"/>
              </a:rPr>
              <a:t>t</a:t>
            </a:r>
            <a:r>
              <a:rPr lang="sk-SK" sz="1600" b="0" dirty="0">
                <a:solidFill>
                  <a:srgbClr val="000000"/>
                </a:solidFill>
                <a:effectLst/>
                <a:latin typeface="Consolas" panose="020B0609020204030204" pitchFamily="49" charset="0"/>
              </a:rPr>
              <a:t>, </a:t>
            </a:r>
            <a:r>
              <a:rPr lang="sk-SK" sz="1600" b="0" dirty="0">
                <a:solidFill>
                  <a:srgbClr val="0000FF"/>
                </a:solidFill>
                <a:effectLst/>
                <a:latin typeface="Consolas" panose="020B0609020204030204" pitchFamily="49" charset="0"/>
              </a:rPr>
              <a:t>class</a:t>
            </a:r>
            <a:r>
              <a:rPr lang="sk-SK" sz="1600" b="0" dirty="0">
                <a:solidFill>
                  <a:srgbClr val="000000"/>
                </a:solidFill>
                <a:effectLst/>
                <a:latin typeface="Consolas" panose="020B0609020204030204" pitchFamily="49" charset="0"/>
              </a:rPr>
              <a:t> </a:t>
            </a:r>
            <a:r>
              <a:rPr lang="sk-SK" sz="1600" b="0" dirty="0">
                <a:solidFill>
                  <a:srgbClr val="267F99"/>
                </a:solidFill>
                <a:effectLst/>
                <a:latin typeface="Consolas" panose="020B0609020204030204" pitchFamily="49" charset="0"/>
              </a:rPr>
              <a:t>C_</a:t>
            </a:r>
            <a:r>
              <a:rPr lang="en-US" sz="1600" b="0" dirty="0">
                <a:solidFill>
                  <a:srgbClr val="267F99"/>
                </a:solidFill>
                <a:effectLst/>
                <a:latin typeface="Consolas" panose="020B0609020204030204" pitchFamily="49" charset="0"/>
              </a:rPr>
              <a:t>bag_</a:t>
            </a:r>
            <a:r>
              <a:rPr lang="sk-SK" sz="1600" b="0" dirty="0">
                <a:solidFill>
                  <a:srgbClr val="267F99"/>
                </a:solidFill>
                <a:effectLst/>
                <a:latin typeface="Consolas" panose="020B0609020204030204" pitchFamily="49" charset="0"/>
              </a:rPr>
              <a:t>t</a:t>
            </a:r>
            <a:r>
              <a:rPr lang="sk-SK" sz="1600" b="0" dirty="0">
                <a:solidFill>
                  <a:srgbClr val="000000"/>
                </a:solidFill>
                <a:effectLst/>
                <a:latin typeface="Consolas" panose="020B0609020204030204" pitchFamily="49" charset="0"/>
              </a:rPr>
              <a:t>&gt;</a:t>
            </a:r>
          </a:p>
          <a:p>
            <a:r>
              <a:rPr lang="sk-SK" sz="1600" b="0" dirty="0">
                <a:solidFill>
                  <a:srgbClr val="0000FF"/>
                </a:solidFill>
                <a:effectLst/>
                <a:latin typeface="Consolas" panose="020B0609020204030204" pitchFamily="49" charset="0"/>
              </a:rPr>
              <a:t>void</a:t>
            </a:r>
            <a:r>
              <a:rPr lang="sk-SK" sz="1600" b="0" dirty="0">
                <a:solidFill>
                  <a:srgbClr val="000000"/>
                </a:solidFill>
                <a:effectLst/>
                <a:latin typeface="Consolas" panose="020B0609020204030204" pitchFamily="49" charset="0"/>
              </a:rPr>
              <a:t> </a:t>
            </a:r>
            <a:r>
              <a:rPr lang="sk-SK" sz="1600" b="0" dirty="0">
                <a:solidFill>
                  <a:srgbClr val="795E26"/>
                </a:solidFill>
                <a:effectLst/>
                <a:latin typeface="Consolas" panose="020B0609020204030204" pitchFamily="49" charset="0"/>
              </a:rPr>
              <a:t>matmul</a:t>
            </a:r>
            <a:r>
              <a:rPr lang="sk-SK" sz="1600" b="0" dirty="0">
                <a:solidFill>
                  <a:srgbClr val="000000"/>
                </a:solidFill>
                <a:effectLst/>
                <a:latin typeface="Consolas" panose="020B0609020204030204" pitchFamily="49" charset="0"/>
              </a:rPr>
              <a:t>(</a:t>
            </a:r>
            <a:r>
              <a:rPr lang="sk-SK" sz="1600" b="0" dirty="0">
                <a:solidFill>
                  <a:srgbClr val="267F99"/>
                </a:solidFill>
                <a:effectLst/>
                <a:latin typeface="Consolas" panose="020B0609020204030204" pitchFamily="49" charset="0"/>
              </a:rPr>
              <a:t>A_</a:t>
            </a:r>
            <a:r>
              <a:rPr lang="en-US" sz="1600" b="0" dirty="0">
                <a:solidFill>
                  <a:srgbClr val="267F99"/>
                </a:solidFill>
                <a:effectLst/>
                <a:latin typeface="Consolas" panose="020B0609020204030204" pitchFamily="49" charset="0"/>
              </a:rPr>
              <a:t>bag_</a:t>
            </a:r>
            <a:r>
              <a:rPr lang="sk-SK" sz="1600" b="0" dirty="0">
                <a:solidFill>
                  <a:srgbClr val="267F99"/>
                </a:solidFill>
                <a:effectLst/>
                <a:latin typeface="Consolas" panose="020B0609020204030204" pitchFamily="49" charset="0"/>
              </a:rPr>
              <a:t>t</a:t>
            </a:r>
            <a:r>
              <a:rPr lang="sk-SK" sz="1600" b="0" dirty="0">
                <a:solidFill>
                  <a:srgbClr val="0000FF"/>
                </a:solidFill>
                <a:effectLst/>
                <a:latin typeface="Consolas" panose="020B0609020204030204" pitchFamily="49" charset="0"/>
              </a:rPr>
              <a:t>&amp;</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A</a:t>
            </a:r>
            <a:r>
              <a:rPr lang="sk-SK" sz="1600" b="0" dirty="0">
                <a:solidFill>
                  <a:srgbClr val="000000"/>
                </a:solidFill>
                <a:effectLst/>
                <a:latin typeface="Consolas" panose="020B0609020204030204" pitchFamily="49" charset="0"/>
              </a:rPr>
              <a:t>, </a:t>
            </a:r>
            <a:r>
              <a:rPr lang="sk-SK" sz="1600" b="0" dirty="0">
                <a:solidFill>
                  <a:srgbClr val="267F99"/>
                </a:solidFill>
                <a:effectLst/>
                <a:latin typeface="Consolas" panose="020B0609020204030204" pitchFamily="49" charset="0"/>
              </a:rPr>
              <a:t>B_</a:t>
            </a:r>
            <a:r>
              <a:rPr lang="en-US" sz="1600" b="0" dirty="0">
                <a:solidFill>
                  <a:srgbClr val="267F99"/>
                </a:solidFill>
                <a:effectLst/>
                <a:latin typeface="Consolas" panose="020B0609020204030204" pitchFamily="49" charset="0"/>
              </a:rPr>
              <a:t>bag_</a:t>
            </a:r>
            <a:r>
              <a:rPr lang="sk-SK" sz="1600" b="0" dirty="0">
                <a:solidFill>
                  <a:srgbClr val="267F99"/>
                </a:solidFill>
                <a:effectLst/>
                <a:latin typeface="Consolas" panose="020B0609020204030204" pitchFamily="49" charset="0"/>
              </a:rPr>
              <a:t>t</a:t>
            </a:r>
            <a:r>
              <a:rPr lang="sk-SK" sz="1600" b="0" dirty="0">
                <a:solidFill>
                  <a:srgbClr val="0000FF"/>
                </a:solidFill>
                <a:effectLst/>
                <a:latin typeface="Consolas" panose="020B0609020204030204" pitchFamily="49" charset="0"/>
              </a:rPr>
              <a:t>&amp;</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B</a:t>
            </a:r>
            <a:r>
              <a:rPr lang="sk-SK" sz="1600" b="0" dirty="0">
                <a:solidFill>
                  <a:srgbClr val="000000"/>
                </a:solidFill>
                <a:effectLst/>
                <a:latin typeface="Consolas" panose="020B0609020204030204" pitchFamily="49" charset="0"/>
              </a:rPr>
              <a:t>, </a:t>
            </a:r>
            <a:r>
              <a:rPr lang="sk-SK" sz="1600" b="0" dirty="0">
                <a:solidFill>
                  <a:srgbClr val="267F99"/>
                </a:solidFill>
                <a:effectLst/>
                <a:latin typeface="Consolas" panose="020B0609020204030204" pitchFamily="49" charset="0"/>
              </a:rPr>
              <a:t>C_</a:t>
            </a:r>
            <a:r>
              <a:rPr lang="en-US" sz="1600" b="0" dirty="0">
                <a:solidFill>
                  <a:srgbClr val="267F99"/>
                </a:solidFill>
                <a:effectLst/>
                <a:latin typeface="Consolas" panose="020B0609020204030204" pitchFamily="49" charset="0"/>
              </a:rPr>
              <a:t>bag_</a:t>
            </a:r>
            <a:r>
              <a:rPr lang="sk-SK" sz="1600" b="0" dirty="0">
                <a:solidFill>
                  <a:srgbClr val="267F99"/>
                </a:solidFill>
                <a:effectLst/>
                <a:latin typeface="Consolas" panose="020B0609020204030204" pitchFamily="49" charset="0"/>
              </a:rPr>
              <a:t>t</a:t>
            </a:r>
            <a:r>
              <a:rPr lang="sk-SK" sz="1600" b="0" dirty="0">
                <a:solidFill>
                  <a:srgbClr val="0000FF"/>
                </a:solidFill>
                <a:effectLst/>
                <a:latin typeface="Consolas" panose="020B0609020204030204" pitchFamily="49" charset="0"/>
              </a:rPr>
              <a:t>&amp;</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C</a:t>
            </a:r>
            <a:r>
              <a:rPr lang="sk-SK" sz="1600" b="0" dirty="0">
                <a:solidFill>
                  <a:srgbClr val="000000"/>
                </a:solidFill>
                <a:effectLst/>
                <a:latin typeface="Consolas" panose="020B0609020204030204" pitchFamily="49" charset="0"/>
              </a:rPr>
              <a:t>)</a:t>
            </a:r>
          </a:p>
          <a:p>
            <a:r>
              <a:rPr lang="sk-SK" sz="1600" b="0" dirty="0">
                <a:solidFill>
                  <a:srgbClr val="000000"/>
                </a:solidFill>
                <a:effectLst/>
                <a:latin typeface="Consolas" panose="020B0609020204030204" pitchFamily="49" charset="0"/>
              </a:rPr>
              <a:t>{</a:t>
            </a:r>
          </a:p>
          <a:p>
            <a:r>
              <a:rPr lang="sk-SK" sz="1600" b="0" dirty="0">
                <a:solidFill>
                  <a:srgbClr val="000000"/>
                </a:solidFill>
                <a:effectLst/>
                <a:latin typeface="Consolas" panose="020B0609020204030204" pitchFamily="49" charset="0"/>
              </a:rPr>
              <a:t>    </a:t>
            </a:r>
            <a:r>
              <a:rPr lang="sk-SK" sz="1600" b="0" dirty="0">
                <a:solidFill>
                  <a:srgbClr val="AF00DB"/>
                </a:solidFill>
                <a:effectLst/>
                <a:latin typeface="Consolas" panose="020B0609020204030204" pitchFamily="49" charset="0"/>
              </a:rPr>
              <a:t>for</a:t>
            </a:r>
            <a:r>
              <a:rPr lang="sk-SK" sz="1600" b="0" dirty="0">
                <a:solidFill>
                  <a:srgbClr val="000000"/>
                </a:solidFill>
                <a:effectLst/>
                <a:latin typeface="Consolas" panose="020B0609020204030204" pitchFamily="49" charset="0"/>
              </a:rPr>
              <a:t> (</a:t>
            </a:r>
            <a:r>
              <a:rPr lang="sk-SK" sz="1600" b="0" dirty="0">
                <a:solidFill>
                  <a:srgbClr val="0000FF"/>
                </a:solidFill>
                <a:effectLst/>
                <a:latin typeface="Consolas" panose="020B0609020204030204" pitchFamily="49" charset="0"/>
              </a:rPr>
              <a:t>int</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i</a:t>
            </a:r>
            <a:r>
              <a:rPr lang="sk-SK" sz="1600" b="0" dirty="0">
                <a:solidFill>
                  <a:srgbClr val="000000"/>
                </a:solidFill>
                <a:effectLst/>
                <a:latin typeface="Consolas" panose="020B0609020204030204" pitchFamily="49" charset="0"/>
              </a:rPr>
              <a:t> = </a:t>
            </a:r>
            <a:r>
              <a:rPr lang="sk-SK" sz="1600" b="0" dirty="0">
                <a:solidFill>
                  <a:srgbClr val="098658"/>
                </a:solidFill>
                <a:effectLst/>
                <a:latin typeface="Consolas" panose="020B0609020204030204" pitchFamily="49" charset="0"/>
              </a:rPr>
              <a:t>0</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i</a:t>
            </a:r>
            <a:r>
              <a:rPr lang="sk-SK" sz="1600" b="0" dirty="0">
                <a:solidFill>
                  <a:srgbClr val="000000"/>
                </a:solidFill>
                <a:effectLst/>
                <a:latin typeface="Consolas" panose="020B0609020204030204" pitchFamily="49" charset="0"/>
              </a:rPr>
              <a:t> &lt; </a:t>
            </a:r>
            <a:r>
              <a:rPr lang="sk-SK" sz="1600" b="0" dirty="0">
                <a:solidFill>
                  <a:srgbClr val="001080"/>
                </a:solidFill>
                <a:effectLst/>
                <a:latin typeface="Consolas" panose="020B0609020204030204" pitchFamily="49" charset="0"/>
              </a:rPr>
              <a:t>A</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get_length</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'i'</a:t>
            </a:r>
            <a:r>
              <a:rPr lang="sk-SK" sz="1600" b="0" dirty="0">
                <a:solidFill>
                  <a:srgbClr val="000000"/>
                </a:solidFill>
                <a:effectLst/>
                <a:latin typeface="Consolas" panose="020B0609020204030204" pitchFamily="49" charset="0"/>
              </a:rPr>
              <a:t>&gt;(); </a:t>
            </a:r>
            <a:r>
              <a:rPr lang="sk-SK" sz="1600" b="0" dirty="0">
                <a:solidFill>
                  <a:srgbClr val="001080"/>
                </a:solidFill>
                <a:effectLst/>
                <a:latin typeface="Consolas" panose="020B0609020204030204" pitchFamily="49" charset="0"/>
              </a:rPr>
              <a:t>i</a:t>
            </a:r>
            <a:r>
              <a:rPr lang="sk-SK" sz="1600" b="0" dirty="0">
                <a:solidFill>
                  <a:srgbClr val="000000"/>
                </a:solidFill>
                <a:effectLst/>
                <a:latin typeface="Consolas" panose="020B0609020204030204" pitchFamily="49" charset="0"/>
              </a:rPr>
              <a:t>++)</a:t>
            </a:r>
          </a:p>
          <a:p>
            <a:r>
              <a:rPr lang="sk-SK" sz="1600" b="0" dirty="0">
                <a:solidFill>
                  <a:srgbClr val="000000"/>
                </a:solidFill>
                <a:effectLst/>
                <a:latin typeface="Consolas" panose="020B0609020204030204" pitchFamily="49" charset="0"/>
              </a:rPr>
              <a:t>        </a:t>
            </a:r>
            <a:r>
              <a:rPr lang="sk-SK" sz="1600" b="0" dirty="0">
                <a:solidFill>
                  <a:srgbClr val="AF00DB"/>
                </a:solidFill>
                <a:effectLst/>
                <a:latin typeface="Consolas" panose="020B0609020204030204" pitchFamily="49" charset="0"/>
              </a:rPr>
              <a:t>for</a:t>
            </a:r>
            <a:r>
              <a:rPr lang="sk-SK" sz="1600" b="0" dirty="0">
                <a:solidFill>
                  <a:srgbClr val="000000"/>
                </a:solidFill>
                <a:effectLst/>
                <a:latin typeface="Consolas" panose="020B0609020204030204" pitchFamily="49" charset="0"/>
              </a:rPr>
              <a:t> (</a:t>
            </a:r>
            <a:r>
              <a:rPr lang="sk-SK" sz="1600" b="0" dirty="0">
                <a:solidFill>
                  <a:srgbClr val="0000FF"/>
                </a:solidFill>
                <a:effectLst/>
                <a:latin typeface="Consolas" panose="020B0609020204030204" pitchFamily="49" charset="0"/>
              </a:rPr>
              <a:t>int</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j</a:t>
            </a:r>
            <a:r>
              <a:rPr lang="sk-SK" sz="1600" b="0" dirty="0">
                <a:solidFill>
                  <a:srgbClr val="000000"/>
                </a:solidFill>
                <a:effectLst/>
                <a:latin typeface="Consolas" panose="020B0609020204030204" pitchFamily="49" charset="0"/>
              </a:rPr>
              <a:t> = </a:t>
            </a:r>
            <a:r>
              <a:rPr lang="sk-SK" sz="1600" b="0" dirty="0">
                <a:solidFill>
                  <a:srgbClr val="098658"/>
                </a:solidFill>
                <a:effectLst/>
                <a:latin typeface="Consolas" panose="020B0609020204030204" pitchFamily="49" charset="0"/>
              </a:rPr>
              <a:t>0</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j</a:t>
            </a:r>
            <a:r>
              <a:rPr lang="sk-SK" sz="1600" b="0" dirty="0">
                <a:solidFill>
                  <a:srgbClr val="000000"/>
                </a:solidFill>
                <a:effectLst/>
                <a:latin typeface="Consolas" panose="020B0609020204030204" pitchFamily="49" charset="0"/>
              </a:rPr>
              <a:t> &lt; </a:t>
            </a:r>
            <a:r>
              <a:rPr lang="en-US" sz="1600" b="0" dirty="0">
                <a:solidFill>
                  <a:srgbClr val="001080"/>
                </a:solidFill>
                <a:effectLst/>
                <a:latin typeface="Consolas" panose="020B0609020204030204" pitchFamily="49" charset="0"/>
              </a:rPr>
              <a:t>A</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get_length</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'j'</a:t>
            </a:r>
            <a:r>
              <a:rPr lang="sk-SK" sz="1600" b="0" dirty="0">
                <a:solidFill>
                  <a:srgbClr val="000000"/>
                </a:solidFill>
                <a:effectLst/>
                <a:latin typeface="Consolas" panose="020B0609020204030204" pitchFamily="49" charset="0"/>
              </a:rPr>
              <a:t>&gt;(); </a:t>
            </a:r>
            <a:r>
              <a:rPr lang="sk-SK" sz="1600" b="0" dirty="0">
                <a:solidFill>
                  <a:srgbClr val="001080"/>
                </a:solidFill>
                <a:effectLst/>
                <a:latin typeface="Consolas" panose="020B0609020204030204" pitchFamily="49" charset="0"/>
              </a:rPr>
              <a:t>j</a:t>
            </a:r>
            <a:r>
              <a:rPr lang="sk-SK" sz="1600" b="0" dirty="0">
                <a:solidFill>
                  <a:srgbClr val="000000"/>
                </a:solidFill>
                <a:effectLst/>
                <a:latin typeface="Consolas" panose="020B0609020204030204" pitchFamily="49" charset="0"/>
              </a:rPr>
              <a:t>++)</a:t>
            </a:r>
          </a:p>
          <a:p>
            <a:r>
              <a:rPr lang="sk-SK" sz="1600" b="0" dirty="0">
                <a:solidFill>
                  <a:srgbClr val="000000"/>
                </a:solidFill>
                <a:effectLst/>
                <a:latin typeface="Consolas" panose="020B0609020204030204" pitchFamily="49" charset="0"/>
              </a:rPr>
              <a:t>            </a:t>
            </a:r>
            <a:r>
              <a:rPr lang="sk-SK" sz="1600" b="0" dirty="0">
                <a:solidFill>
                  <a:srgbClr val="AF00DB"/>
                </a:solidFill>
                <a:effectLst/>
                <a:latin typeface="Consolas" panose="020B0609020204030204" pitchFamily="49" charset="0"/>
              </a:rPr>
              <a:t>for</a:t>
            </a:r>
            <a:r>
              <a:rPr lang="sk-SK" sz="1600" b="0" dirty="0">
                <a:solidFill>
                  <a:srgbClr val="000000"/>
                </a:solidFill>
                <a:effectLst/>
                <a:latin typeface="Consolas" panose="020B0609020204030204" pitchFamily="49" charset="0"/>
              </a:rPr>
              <a:t> (</a:t>
            </a:r>
            <a:r>
              <a:rPr lang="sk-SK" sz="1600" b="0" dirty="0">
                <a:solidFill>
                  <a:srgbClr val="0000FF"/>
                </a:solidFill>
                <a:effectLst/>
                <a:latin typeface="Consolas" panose="020B0609020204030204" pitchFamily="49" charset="0"/>
              </a:rPr>
              <a:t>int</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k</a:t>
            </a:r>
            <a:r>
              <a:rPr lang="sk-SK" sz="1600" b="0" dirty="0">
                <a:solidFill>
                  <a:srgbClr val="000000"/>
                </a:solidFill>
                <a:effectLst/>
                <a:latin typeface="Consolas" panose="020B0609020204030204" pitchFamily="49" charset="0"/>
              </a:rPr>
              <a:t> = </a:t>
            </a:r>
            <a:r>
              <a:rPr lang="sk-SK" sz="1600" b="0" dirty="0">
                <a:solidFill>
                  <a:srgbClr val="098658"/>
                </a:solidFill>
                <a:effectLst/>
                <a:latin typeface="Consolas" panose="020B0609020204030204" pitchFamily="49" charset="0"/>
              </a:rPr>
              <a:t>0</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k</a:t>
            </a:r>
            <a:r>
              <a:rPr lang="sk-SK" sz="1600" b="0" dirty="0">
                <a:solidFill>
                  <a:srgbClr val="000000"/>
                </a:solidFill>
                <a:effectLst/>
                <a:latin typeface="Consolas" panose="020B0609020204030204" pitchFamily="49" charset="0"/>
              </a:rPr>
              <a:t> &lt; </a:t>
            </a:r>
            <a:r>
              <a:rPr lang="sk-SK" sz="1600" b="0" dirty="0">
                <a:solidFill>
                  <a:srgbClr val="001080"/>
                </a:solidFill>
                <a:effectLst/>
                <a:latin typeface="Consolas" panose="020B0609020204030204" pitchFamily="49" charset="0"/>
              </a:rPr>
              <a:t>B</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get_length</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'k'</a:t>
            </a:r>
            <a:r>
              <a:rPr lang="sk-SK" sz="1600" b="0" dirty="0">
                <a:solidFill>
                  <a:srgbClr val="000000"/>
                </a:solidFill>
                <a:effectLst/>
                <a:latin typeface="Consolas" panose="020B0609020204030204" pitchFamily="49" charset="0"/>
              </a:rPr>
              <a:t>&gt;(); </a:t>
            </a:r>
            <a:r>
              <a:rPr lang="sk-SK" sz="1600" b="0" dirty="0">
                <a:solidFill>
                  <a:srgbClr val="001080"/>
                </a:solidFill>
                <a:effectLst/>
                <a:latin typeface="Consolas" panose="020B0609020204030204" pitchFamily="49" charset="0"/>
              </a:rPr>
              <a:t>k</a:t>
            </a:r>
            <a:r>
              <a:rPr lang="sk-SK" sz="1600" b="0" dirty="0">
                <a:solidFill>
                  <a:srgbClr val="000000"/>
                </a:solidFill>
                <a:effectLst/>
                <a:latin typeface="Consolas" panose="020B0609020204030204" pitchFamily="49" charset="0"/>
              </a:rPr>
              <a:t>++)</a:t>
            </a:r>
          </a:p>
          <a:p>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C</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at</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'i'</a:t>
            </a:r>
            <a:r>
              <a:rPr lang="sk-SK" sz="1600" b="0" dirty="0">
                <a:solidFill>
                  <a:srgbClr val="000000"/>
                </a:solidFill>
                <a:effectLst/>
                <a:latin typeface="Consolas" panose="020B0609020204030204" pitchFamily="49" charset="0"/>
              </a:rPr>
              <a:t>, </a:t>
            </a:r>
            <a:r>
              <a:rPr lang="sk-SK" sz="1600" b="0" dirty="0">
                <a:solidFill>
                  <a:srgbClr val="A31515"/>
                </a:solidFill>
                <a:effectLst/>
                <a:latin typeface="Consolas" panose="020B0609020204030204" pitchFamily="49" charset="0"/>
              </a:rPr>
              <a:t>'k'</a:t>
            </a:r>
            <a:r>
              <a:rPr lang="sk-SK" sz="1600" b="0" dirty="0">
                <a:solidFill>
                  <a:srgbClr val="000000"/>
                </a:solidFill>
                <a:effectLst/>
                <a:latin typeface="Consolas" panose="020B0609020204030204" pitchFamily="49" charset="0"/>
              </a:rPr>
              <a:t>&gt;(</a:t>
            </a:r>
            <a:r>
              <a:rPr lang="sk-SK" sz="1600" b="0" dirty="0">
                <a:solidFill>
                  <a:srgbClr val="001080"/>
                </a:solidFill>
                <a:effectLst/>
                <a:latin typeface="Consolas" panose="020B0609020204030204" pitchFamily="49" charset="0"/>
              </a:rPr>
              <a:t>i</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k</a:t>
            </a:r>
            <a:r>
              <a:rPr lang="sk-SK" sz="1600" b="0" dirty="0">
                <a:solidFill>
                  <a:srgbClr val="000000"/>
                </a:solidFill>
                <a:effectLst/>
                <a:latin typeface="Consolas" panose="020B0609020204030204" pitchFamily="49" charset="0"/>
              </a:rPr>
              <a:t>) += </a:t>
            </a:r>
            <a:r>
              <a:rPr lang="sk-SK" sz="1600" b="0" dirty="0">
                <a:solidFill>
                  <a:srgbClr val="001080"/>
                </a:solidFill>
                <a:effectLst/>
                <a:latin typeface="Consolas" panose="020B0609020204030204" pitchFamily="49" charset="0"/>
              </a:rPr>
              <a:t>A</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at</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'i'</a:t>
            </a:r>
            <a:r>
              <a:rPr lang="sk-SK" sz="1600" b="0" dirty="0">
                <a:solidFill>
                  <a:srgbClr val="000000"/>
                </a:solidFill>
                <a:effectLst/>
                <a:latin typeface="Consolas" panose="020B0609020204030204" pitchFamily="49" charset="0"/>
              </a:rPr>
              <a:t>, </a:t>
            </a:r>
            <a:r>
              <a:rPr lang="sk-SK" sz="1600" b="0" dirty="0">
                <a:solidFill>
                  <a:srgbClr val="A31515"/>
                </a:solidFill>
                <a:effectLst/>
                <a:latin typeface="Consolas" panose="020B0609020204030204" pitchFamily="49" charset="0"/>
              </a:rPr>
              <a:t>'j'</a:t>
            </a:r>
            <a:r>
              <a:rPr lang="sk-SK" sz="1600" b="0" dirty="0">
                <a:solidFill>
                  <a:srgbClr val="000000"/>
                </a:solidFill>
                <a:effectLst/>
                <a:latin typeface="Consolas" panose="020B0609020204030204" pitchFamily="49" charset="0"/>
              </a:rPr>
              <a:t>&gt;(</a:t>
            </a:r>
            <a:r>
              <a:rPr lang="sk-SK" sz="1600" b="0" dirty="0">
                <a:solidFill>
                  <a:srgbClr val="001080"/>
                </a:solidFill>
                <a:effectLst/>
                <a:latin typeface="Consolas" panose="020B0609020204030204" pitchFamily="49" charset="0"/>
              </a:rPr>
              <a:t>i</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j</a:t>
            </a:r>
            <a:r>
              <a:rPr lang="sk-SK" sz="1600" b="0" dirty="0">
                <a:solidFill>
                  <a:srgbClr val="000000"/>
                </a:solidFill>
                <a:effectLst/>
                <a:latin typeface="Consolas" panose="020B0609020204030204" pitchFamily="49" charset="0"/>
              </a:rPr>
              <a:t>) * </a:t>
            </a:r>
            <a:r>
              <a:rPr lang="sk-SK" sz="1600" b="0" dirty="0">
                <a:solidFill>
                  <a:srgbClr val="001080"/>
                </a:solidFill>
                <a:effectLst/>
                <a:latin typeface="Consolas" panose="020B0609020204030204" pitchFamily="49" charset="0"/>
              </a:rPr>
              <a:t>B</a:t>
            </a:r>
            <a:r>
              <a:rPr lang="sk-SK" sz="1600" b="0" dirty="0">
                <a:solidFill>
                  <a:srgbClr val="000000"/>
                </a:solidFill>
                <a:effectLst/>
                <a:latin typeface="Consolas" panose="020B0609020204030204" pitchFamily="49" charset="0"/>
              </a:rPr>
              <a:t>.</a:t>
            </a:r>
            <a:r>
              <a:rPr lang="sk-SK" sz="1600" b="0" dirty="0">
                <a:solidFill>
                  <a:srgbClr val="795E26"/>
                </a:solidFill>
                <a:effectLst/>
                <a:latin typeface="Consolas" panose="020B0609020204030204" pitchFamily="49" charset="0"/>
              </a:rPr>
              <a:t>at</a:t>
            </a:r>
            <a:r>
              <a:rPr lang="sk-SK" sz="1600" b="0" dirty="0">
                <a:solidFill>
                  <a:srgbClr val="000000"/>
                </a:solidFill>
                <a:effectLst/>
                <a:latin typeface="Consolas" panose="020B0609020204030204" pitchFamily="49" charset="0"/>
              </a:rPr>
              <a:t>&lt;</a:t>
            </a:r>
            <a:r>
              <a:rPr lang="sk-SK" sz="1600" b="0" dirty="0">
                <a:solidFill>
                  <a:srgbClr val="A31515"/>
                </a:solidFill>
                <a:effectLst/>
                <a:latin typeface="Consolas" panose="020B0609020204030204" pitchFamily="49" charset="0"/>
              </a:rPr>
              <a:t>'j'</a:t>
            </a:r>
            <a:r>
              <a:rPr lang="sk-SK" sz="1600" b="0" dirty="0">
                <a:solidFill>
                  <a:srgbClr val="000000"/>
                </a:solidFill>
                <a:effectLst/>
                <a:latin typeface="Consolas" panose="020B0609020204030204" pitchFamily="49" charset="0"/>
              </a:rPr>
              <a:t>, </a:t>
            </a:r>
            <a:r>
              <a:rPr lang="sk-SK" sz="1600" b="0" dirty="0">
                <a:solidFill>
                  <a:srgbClr val="A31515"/>
                </a:solidFill>
                <a:effectLst/>
                <a:latin typeface="Consolas" panose="020B0609020204030204" pitchFamily="49" charset="0"/>
              </a:rPr>
              <a:t>'k'</a:t>
            </a:r>
            <a:r>
              <a:rPr lang="sk-SK" sz="1600" b="0" dirty="0">
                <a:solidFill>
                  <a:srgbClr val="000000"/>
                </a:solidFill>
                <a:effectLst/>
                <a:latin typeface="Consolas" panose="020B0609020204030204" pitchFamily="49" charset="0"/>
              </a:rPr>
              <a:t>&gt;(</a:t>
            </a:r>
            <a:r>
              <a:rPr lang="sk-SK" sz="1600" b="0" dirty="0">
                <a:solidFill>
                  <a:srgbClr val="001080"/>
                </a:solidFill>
                <a:effectLst/>
                <a:latin typeface="Consolas" panose="020B0609020204030204" pitchFamily="49" charset="0"/>
              </a:rPr>
              <a:t>j</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k</a:t>
            </a:r>
            <a:r>
              <a:rPr lang="sk-SK" sz="1600" b="0" dirty="0">
                <a:solidFill>
                  <a:srgbClr val="000000"/>
                </a:solidFill>
                <a:effectLst/>
                <a:latin typeface="Consolas" panose="020B0609020204030204" pitchFamily="49" charset="0"/>
              </a:rPr>
              <a:t>);</a:t>
            </a:r>
          </a:p>
          <a:p>
            <a:r>
              <a:rPr lang="sk-SK" sz="1600" b="0" dirty="0">
                <a:solidFill>
                  <a:srgbClr val="000000"/>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40C82ACB-945E-DA53-7ADF-25AB9E01E823}"/>
              </a:ext>
            </a:extLst>
          </p:cNvPr>
          <p:cNvSpPr>
            <a:spLocks noGrp="1"/>
          </p:cNvSpPr>
          <p:nvPr>
            <p:ph type="dt" sz="half" idx="10"/>
          </p:nvPr>
        </p:nvSpPr>
        <p:spPr/>
        <p:txBody>
          <a:bodyPr/>
          <a:lstStyle/>
          <a:p>
            <a:fld id="{AABC534B-3A05-430E-9A13-0CC90C5CBF68}" type="datetime1">
              <a:rPr lang="sk-SK" smtClean="0"/>
              <a:t>26. 9. 2024</a:t>
            </a:fld>
            <a:endParaRPr lang="en-US" dirty="0"/>
          </a:p>
        </p:txBody>
      </p:sp>
      <p:sp>
        <p:nvSpPr>
          <p:cNvPr id="5" name="Slide Number Placeholder 4">
            <a:extLst>
              <a:ext uri="{FF2B5EF4-FFF2-40B4-BE49-F238E27FC236}">
                <a16:creationId xmlns:a16="http://schemas.microsoft.com/office/drawing/2014/main" id="{5F51DDD6-AE5E-05EF-0214-51FC2BE15F10}"/>
              </a:ext>
            </a:extLst>
          </p:cNvPr>
          <p:cNvSpPr>
            <a:spLocks noGrp="1"/>
          </p:cNvSpPr>
          <p:nvPr>
            <p:ph type="sldNum" sz="quarter" idx="12"/>
          </p:nvPr>
        </p:nvSpPr>
        <p:spPr/>
        <p:txBody>
          <a:bodyPr/>
          <a:lstStyle/>
          <a:p>
            <a:fld id="{629637A9-119A-49DA-BD12-AAC58B377D80}" type="slidenum">
              <a:rPr lang="en-US" smtClean="0"/>
              <a:t>28</a:t>
            </a:fld>
            <a:endParaRPr lang="en-US" dirty="0"/>
          </a:p>
        </p:txBody>
      </p:sp>
      <p:sp>
        <p:nvSpPr>
          <p:cNvPr id="7" name="Content Placeholder 2">
            <a:extLst>
              <a:ext uri="{FF2B5EF4-FFF2-40B4-BE49-F238E27FC236}">
                <a16:creationId xmlns:a16="http://schemas.microsoft.com/office/drawing/2014/main" id="{224576B0-6CE6-EB44-0C6E-AEBE780C9490}"/>
              </a:ext>
            </a:extLst>
          </p:cNvPr>
          <p:cNvSpPr txBox="1">
            <a:spLocks/>
          </p:cNvSpPr>
          <p:nvPr/>
        </p:nvSpPr>
        <p:spPr>
          <a:xfrm>
            <a:off x="929514" y="1845733"/>
            <a:ext cx="10977280" cy="442959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44068" lvl="1" indent="-342900">
              <a:buFont typeface="+mj-lt"/>
              <a:buAutoNum type="arabicPeriod"/>
            </a:pPr>
            <a:r>
              <a:rPr lang="en-US" sz="2400" dirty="0"/>
              <a:t>Indexing abstraction for layouts</a:t>
            </a:r>
          </a:p>
          <a:p>
            <a:pPr marL="544068" lvl="1" indent="-342900">
              <a:buFont typeface="+mj-lt"/>
              <a:buAutoNum type="arabicPeriod"/>
            </a:pPr>
            <a:r>
              <a:rPr lang="en-US" sz="2400" dirty="0"/>
              <a:t>Reuse layout across data structures</a:t>
            </a:r>
          </a:p>
          <a:p>
            <a:pPr marL="544068" lvl="1" indent="-342900">
              <a:buFont typeface="+mj-lt"/>
              <a:buAutoNum type="arabicPeriod"/>
            </a:pPr>
            <a:r>
              <a:rPr lang="en-US" sz="2400" dirty="0"/>
              <a:t>Composability into complex layouts</a:t>
            </a:r>
          </a:p>
          <a:p>
            <a:pPr marL="544068" lvl="1" indent="-342900">
              <a:buFont typeface="+mj-lt"/>
              <a:buAutoNum type="arabicPeriod"/>
            </a:pPr>
            <a:r>
              <a:rPr lang="en-US" sz="2400" i="1" dirty="0"/>
              <a:t>Consequence: </a:t>
            </a:r>
            <a:r>
              <a:rPr lang="en-US" sz="2400" b="1" dirty="0"/>
              <a:t>Layout-agnostic code</a:t>
            </a:r>
          </a:p>
          <a:p>
            <a:pPr marL="201168" lvl="1" indent="0">
              <a:buNone/>
            </a:pPr>
            <a:endParaRPr lang="en-US" sz="2400" dirty="0"/>
          </a:p>
          <a:p>
            <a:pPr lvl="1"/>
            <a:endParaRPr lang="sk-SK" sz="2400" dirty="0"/>
          </a:p>
        </p:txBody>
      </p:sp>
      <p:sp>
        <p:nvSpPr>
          <p:cNvPr id="3" name="Rectangle: Rounded Corners 2">
            <a:extLst>
              <a:ext uri="{FF2B5EF4-FFF2-40B4-BE49-F238E27FC236}">
                <a16:creationId xmlns:a16="http://schemas.microsoft.com/office/drawing/2014/main" id="{F3CF17EE-C387-399F-F98A-29180D41022C}"/>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5. </a:t>
            </a:r>
            <a:r>
              <a:rPr lang="en-US" sz="1600" dirty="0" err="1"/>
              <a:t>Noarr</a:t>
            </a:r>
            <a:r>
              <a:rPr lang="en-US" sz="1600" dirty="0"/>
              <a:t> Layouts</a:t>
            </a:r>
            <a:endParaRPr lang="sk-SK" sz="1600" dirty="0"/>
          </a:p>
        </p:txBody>
      </p:sp>
    </p:spTree>
    <p:extLst>
      <p:ext uri="{BB962C8B-B14F-4D97-AF65-F5344CB8AC3E}">
        <p14:creationId xmlns:p14="http://schemas.microsoft.com/office/powerpoint/2010/main" val="3917866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F7A5-5CB6-DCB4-D8D9-A59E1409452A}"/>
              </a:ext>
            </a:extLst>
          </p:cNvPr>
          <p:cNvSpPr>
            <a:spLocks noGrp="1"/>
          </p:cNvSpPr>
          <p:nvPr>
            <p:ph type="title"/>
          </p:nvPr>
        </p:nvSpPr>
        <p:spPr/>
        <p:txBody>
          <a:bodyPr/>
          <a:lstStyle/>
          <a:p>
            <a:r>
              <a:rPr lang="en-US" i="1" u="sng" dirty="0"/>
              <a:t>The other perspective:</a:t>
            </a:r>
            <a:br>
              <a:rPr lang="en-US" dirty="0"/>
            </a:br>
            <a:r>
              <a:rPr lang="en-US" dirty="0"/>
              <a:t>Streamlining memory traversal</a:t>
            </a:r>
            <a:endParaRPr lang="sk-SK" dirty="0"/>
          </a:p>
        </p:txBody>
      </p:sp>
      <p:sp>
        <p:nvSpPr>
          <p:cNvPr id="3" name="Content Placeholder 2">
            <a:extLst>
              <a:ext uri="{FF2B5EF4-FFF2-40B4-BE49-F238E27FC236}">
                <a16:creationId xmlns:a16="http://schemas.microsoft.com/office/drawing/2014/main" id="{DE4A82DE-7BD7-D8B4-D158-4AAC4F3DCFD2}"/>
              </a:ext>
            </a:extLst>
          </p:cNvPr>
          <p:cNvSpPr>
            <a:spLocks noGrp="1"/>
          </p:cNvSpPr>
          <p:nvPr>
            <p:ph idx="1"/>
          </p:nvPr>
        </p:nvSpPr>
        <p:spPr>
          <a:xfrm>
            <a:off x="1051560" y="1972383"/>
            <a:ext cx="10855234" cy="4302945"/>
          </a:xfrm>
        </p:spPr>
        <p:txBody>
          <a:bodyPr>
            <a:normAutofit/>
          </a:bodyPr>
          <a:lstStyle/>
          <a:p>
            <a:r>
              <a:rPr lang="en-US" dirty="0"/>
              <a:t>We would like to have this abstraction for the </a:t>
            </a:r>
            <a:r>
              <a:rPr lang="en-US" i="1" dirty="0"/>
              <a:t>algorithm</a:t>
            </a:r>
            <a:r>
              <a:rPr lang="en-US" dirty="0"/>
              <a:t> too</a:t>
            </a:r>
          </a:p>
          <a:p>
            <a:r>
              <a:rPr lang="en-US" dirty="0"/>
              <a:t>Plenty of tools for loop transformations</a:t>
            </a:r>
          </a:p>
          <a:p>
            <a:pPr lvl="1"/>
            <a:r>
              <a:rPr lang="en-US" dirty="0"/>
              <a:t>Mainly compiler- or annotation-based</a:t>
            </a:r>
          </a:p>
          <a:p>
            <a:pPr lvl="1"/>
            <a:r>
              <a:rPr lang="en-US" dirty="0"/>
              <a:t>Does not promote good software design</a:t>
            </a:r>
          </a:p>
        </p:txBody>
      </p:sp>
      <p:sp>
        <p:nvSpPr>
          <p:cNvPr id="5" name="TextBox 4">
            <a:extLst>
              <a:ext uri="{FF2B5EF4-FFF2-40B4-BE49-F238E27FC236}">
                <a16:creationId xmlns:a16="http://schemas.microsoft.com/office/drawing/2014/main" id="{D74B8BD7-6E92-FA5D-9D65-421EA9D115B3}"/>
              </a:ext>
            </a:extLst>
          </p:cNvPr>
          <p:cNvSpPr txBox="1"/>
          <p:nvPr/>
        </p:nvSpPr>
        <p:spPr>
          <a:xfrm>
            <a:off x="381000" y="3556134"/>
            <a:ext cx="7063740" cy="1077218"/>
          </a:xfrm>
          <a:prstGeom prst="rect">
            <a:avLst/>
          </a:prstGeom>
          <a:solidFill>
            <a:schemeClr val="bg1"/>
          </a:solidFill>
          <a:ln>
            <a:solidFill>
              <a:schemeClr val="tx1"/>
            </a:solidFill>
          </a:ln>
        </p:spPr>
        <p:txBody>
          <a:bodyPr wrap="square">
            <a:spAutoFit/>
          </a:bodyPr>
          <a:lstStyle/>
          <a:p>
            <a:r>
              <a:rPr lang="sk-SK" sz="1600" b="0" dirty="0">
                <a:solidFill>
                  <a:srgbClr val="008000"/>
                </a:solidFill>
                <a:effectLst/>
                <a:latin typeface="Consolas" panose="020B0609020204030204" pitchFamily="49" charset="0"/>
              </a:rPr>
              <a:t>// loop</a:t>
            </a:r>
            <a:r>
              <a:rPr lang="en-US" sz="1600" dirty="0">
                <a:solidFill>
                  <a:srgbClr val="008000"/>
                </a:solidFill>
                <a:latin typeface="Consolas" panose="020B0609020204030204" pitchFamily="49" charset="0"/>
              </a:rPr>
              <a:t> reordering</a:t>
            </a:r>
            <a:endParaRPr lang="en-US" sz="1600" b="0" dirty="0">
              <a:solidFill>
                <a:srgbClr val="AF00DB"/>
              </a:solidFill>
              <a:effectLst/>
              <a:latin typeface="Consolas" panose="020B0609020204030204" pitchFamily="49" charset="0"/>
            </a:endParaRPr>
          </a:p>
          <a:p>
            <a:r>
              <a:rPr lang="sk-SK" sz="1600" b="0" dirty="0">
                <a:solidFill>
                  <a:srgbClr val="AF00DB"/>
                </a:solidFill>
                <a:effectLst/>
                <a:latin typeface="Consolas" panose="020B0609020204030204" pitchFamily="49" charset="0"/>
              </a:rPr>
              <a:t>#pragma</a:t>
            </a:r>
            <a:r>
              <a:rPr lang="sk-SK" sz="1600" b="0" dirty="0">
                <a:solidFill>
                  <a:srgbClr val="0000FF"/>
                </a:solidFill>
                <a:effectLst/>
                <a:latin typeface="Consolas" panose="020B0609020204030204" pitchFamily="49" charset="0"/>
              </a:rPr>
              <a:t> </a:t>
            </a:r>
            <a:r>
              <a:rPr lang="sk-SK" sz="1600" b="0" dirty="0">
                <a:solidFill>
                  <a:srgbClr val="E50000"/>
                </a:solidFill>
                <a:effectLst/>
                <a:latin typeface="Consolas" panose="020B0609020204030204" pitchFamily="49" charset="0"/>
              </a:rPr>
              <a:t>clang</a:t>
            </a:r>
            <a:r>
              <a:rPr lang="sk-SK" sz="1600" b="0" dirty="0">
                <a:solidFill>
                  <a:srgbClr val="0000FF"/>
                </a:solidFill>
                <a:effectLst/>
                <a:latin typeface="Consolas" panose="020B0609020204030204" pitchFamily="49" charset="0"/>
              </a:rPr>
              <a:t> </a:t>
            </a:r>
            <a:r>
              <a:rPr lang="sk-SK" sz="1600" b="0" dirty="0">
                <a:solidFill>
                  <a:srgbClr val="E50000"/>
                </a:solidFill>
                <a:effectLst/>
                <a:latin typeface="Consolas" panose="020B0609020204030204" pitchFamily="49" charset="0"/>
              </a:rPr>
              <a:t>loop</a:t>
            </a:r>
            <a:r>
              <a:rPr lang="sk-SK" sz="1600" b="0" dirty="0">
                <a:solidFill>
                  <a:srgbClr val="0000FF"/>
                </a:solidFill>
                <a:effectLst/>
                <a:latin typeface="Consolas" panose="020B0609020204030204" pitchFamily="49" charset="0"/>
              </a:rPr>
              <a:t>(</a:t>
            </a:r>
            <a:r>
              <a:rPr lang="sk-SK" sz="1600" b="0" dirty="0">
                <a:solidFill>
                  <a:srgbClr val="E50000"/>
                </a:solidFill>
                <a:effectLst/>
                <a:latin typeface="Consolas" panose="020B0609020204030204" pitchFamily="49" charset="0"/>
              </a:rPr>
              <a:t>i</a:t>
            </a:r>
            <a:r>
              <a:rPr lang="sk-SK" sz="1600" b="0" dirty="0">
                <a:solidFill>
                  <a:srgbClr val="0000FF"/>
                </a:solidFill>
                <a:effectLst/>
                <a:latin typeface="Consolas" panose="020B0609020204030204" pitchFamily="49" charset="0"/>
              </a:rPr>
              <a:t>, </a:t>
            </a:r>
            <a:r>
              <a:rPr lang="sk-SK" sz="1600" b="0" dirty="0">
                <a:solidFill>
                  <a:srgbClr val="E50000"/>
                </a:solidFill>
                <a:effectLst/>
                <a:latin typeface="Consolas" panose="020B0609020204030204" pitchFamily="49" charset="0"/>
              </a:rPr>
              <a:t>j</a:t>
            </a:r>
            <a:r>
              <a:rPr lang="sk-SK" sz="1600" b="0" dirty="0">
                <a:solidFill>
                  <a:srgbClr val="0000FF"/>
                </a:solidFill>
                <a:effectLst/>
                <a:latin typeface="Consolas" panose="020B0609020204030204" pitchFamily="49" charset="0"/>
              </a:rPr>
              <a:t>) </a:t>
            </a:r>
            <a:r>
              <a:rPr lang="sk-SK" sz="1600" b="0" dirty="0">
                <a:solidFill>
                  <a:srgbClr val="E50000"/>
                </a:solidFill>
                <a:effectLst/>
                <a:latin typeface="Consolas" panose="020B0609020204030204" pitchFamily="49" charset="0"/>
              </a:rPr>
              <a:t>interchange</a:t>
            </a:r>
            <a:r>
              <a:rPr lang="sk-SK" sz="1600" b="0" dirty="0">
                <a:solidFill>
                  <a:srgbClr val="0000FF"/>
                </a:solidFill>
                <a:effectLst/>
                <a:latin typeface="Consolas" panose="020B0609020204030204" pitchFamily="49" charset="0"/>
              </a:rPr>
              <a:t> </a:t>
            </a:r>
            <a:r>
              <a:rPr lang="sk-SK" sz="1600" b="0" dirty="0">
                <a:solidFill>
                  <a:srgbClr val="E50000"/>
                </a:solidFill>
                <a:effectLst/>
                <a:latin typeface="Consolas" panose="020B0609020204030204" pitchFamily="49" charset="0"/>
              </a:rPr>
              <a:t>permutation</a:t>
            </a:r>
            <a:r>
              <a:rPr lang="sk-SK" sz="1600" b="0" dirty="0">
                <a:solidFill>
                  <a:srgbClr val="0000FF"/>
                </a:solidFill>
                <a:effectLst/>
                <a:latin typeface="Consolas" panose="020B0609020204030204" pitchFamily="49" charset="0"/>
              </a:rPr>
              <a:t>(</a:t>
            </a:r>
            <a:r>
              <a:rPr lang="sk-SK" sz="1600" b="0" dirty="0">
                <a:solidFill>
                  <a:srgbClr val="E50000"/>
                </a:solidFill>
                <a:effectLst/>
                <a:latin typeface="Consolas" panose="020B0609020204030204" pitchFamily="49" charset="0"/>
              </a:rPr>
              <a:t>j</a:t>
            </a:r>
            <a:r>
              <a:rPr lang="sk-SK" sz="1600" b="0" dirty="0">
                <a:solidFill>
                  <a:srgbClr val="0000FF"/>
                </a:solidFill>
                <a:effectLst/>
                <a:latin typeface="Consolas" panose="020B0609020204030204" pitchFamily="49" charset="0"/>
              </a:rPr>
              <a:t>, </a:t>
            </a:r>
            <a:r>
              <a:rPr lang="sk-SK" sz="1600" b="0" dirty="0">
                <a:solidFill>
                  <a:srgbClr val="E50000"/>
                </a:solidFill>
                <a:effectLst/>
                <a:latin typeface="Consolas" panose="020B0609020204030204" pitchFamily="49" charset="0"/>
              </a:rPr>
              <a:t>i</a:t>
            </a:r>
            <a:r>
              <a:rPr lang="sk-SK" sz="1600" b="0" dirty="0">
                <a:solidFill>
                  <a:srgbClr val="0000FF"/>
                </a:solidFill>
                <a:effectLst/>
                <a:latin typeface="Consolas" panose="020B0609020204030204" pitchFamily="49" charset="0"/>
              </a:rPr>
              <a:t>)</a:t>
            </a:r>
            <a:endParaRPr lang="sk-SK" sz="1600" b="0" dirty="0">
              <a:solidFill>
                <a:srgbClr val="000000"/>
              </a:solidFill>
              <a:effectLst/>
              <a:latin typeface="Consolas" panose="020B0609020204030204" pitchFamily="49" charset="0"/>
            </a:endParaRPr>
          </a:p>
          <a:p>
            <a:r>
              <a:rPr lang="sk-SK" sz="1600" b="0" dirty="0">
                <a:solidFill>
                  <a:srgbClr val="AF00DB"/>
                </a:solidFill>
                <a:effectLst/>
                <a:latin typeface="Consolas" panose="020B0609020204030204" pitchFamily="49" charset="0"/>
              </a:rPr>
              <a:t>for</a:t>
            </a:r>
            <a:r>
              <a:rPr lang="sk-SK" sz="1600" b="0" dirty="0">
                <a:solidFill>
                  <a:srgbClr val="000000"/>
                </a:solidFill>
                <a:effectLst/>
                <a:latin typeface="Consolas" panose="020B0609020204030204" pitchFamily="49" charset="0"/>
              </a:rPr>
              <a:t> (</a:t>
            </a:r>
            <a:r>
              <a:rPr lang="sk-SK" sz="1600" b="0" dirty="0">
                <a:solidFill>
                  <a:srgbClr val="0000FF"/>
                </a:solidFill>
                <a:effectLst/>
                <a:latin typeface="Consolas" panose="020B0609020204030204" pitchFamily="49" charset="0"/>
              </a:rPr>
              <a:t>int</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i</a:t>
            </a:r>
            <a:r>
              <a:rPr lang="sk-SK" sz="1600" b="0" dirty="0">
                <a:solidFill>
                  <a:srgbClr val="000000"/>
                </a:solidFill>
                <a:effectLst/>
                <a:latin typeface="Consolas" panose="020B0609020204030204" pitchFamily="49" charset="0"/>
              </a:rPr>
              <a:t> = </a:t>
            </a:r>
            <a:r>
              <a:rPr lang="sk-SK" sz="1600" b="0" dirty="0">
                <a:solidFill>
                  <a:srgbClr val="098658"/>
                </a:solidFill>
                <a:effectLst/>
                <a:latin typeface="Consolas" panose="020B0609020204030204" pitchFamily="49" charset="0"/>
              </a:rPr>
              <a:t>0</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i</a:t>
            </a:r>
            <a:r>
              <a:rPr lang="sk-SK" sz="1600" b="0" dirty="0">
                <a:solidFill>
                  <a:srgbClr val="000000"/>
                </a:solidFill>
                <a:effectLst/>
                <a:latin typeface="Consolas" panose="020B0609020204030204" pitchFamily="49" charset="0"/>
              </a:rPr>
              <a:t> &lt; </a:t>
            </a:r>
            <a:r>
              <a:rPr lang="sk-SK" sz="1600" b="0" dirty="0">
                <a:solidFill>
                  <a:srgbClr val="001080"/>
                </a:solidFill>
                <a:effectLst/>
                <a:latin typeface="Consolas" panose="020B0609020204030204" pitchFamily="49" charset="0"/>
              </a:rPr>
              <a:t>n</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i</a:t>
            </a:r>
            <a:r>
              <a:rPr lang="sk-SK" sz="1600" b="0" dirty="0">
                <a:solidFill>
                  <a:srgbClr val="000000"/>
                </a:solidFill>
                <a:effectLst/>
                <a:latin typeface="Consolas" panose="020B0609020204030204" pitchFamily="49" charset="0"/>
              </a:rPr>
              <a:t>++)</a:t>
            </a:r>
          </a:p>
          <a:p>
            <a:r>
              <a:rPr lang="sk-SK" sz="1600" b="0" dirty="0">
                <a:solidFill>
                  <a:srgbClr val="000000"/>
                </a:solidFill>
                <a:effectLst/>
                <a:latin typeface="Consolas" panose="020B0609020204030204" pitchFamily="49" charset="0"/>
              </a:rPr>
              <a:t>    </a:t>
            </a:r>
            <a:r>
              <a:rPr lang="sk-SK" sz="1600" b="0" dirty="0">
                <a:solidFill>
                  <a:srgbClr val="AF00DB"/>
                </a:solidFill>
                <a:effectLst/>
                <a:latin typeface="Consolas" panose="020B0609020204030204" pitchFamily="49" charset="0"/>
              </a:rPr>
              <a:t>for</a:t>
            </a:r>
            <a:r>
              <a:rPr lang="sk-SK" sz="1600" b="0" dirty="0">
                <a:solidFill>
                  <a:srgbClr val="000000"/>
                </a:solidFill>
                <a:effectLst/>
                <a:latin typeface="Consolas" panose="020B0609020204030204" pitchFamily="49" charset="0"/>
              </a:rPr>
              <a:t> (</a:t>
            </a:r>
            <a:r>
              <a:rPr lang="sk-SK" sz="1600" b="0" dirty="0">
                <a:solidFill>
                  <a:srgbClr val="0000FF"/>
                </a:solidFill>
                <a:effectLst/>
                <a:latin typeface="Consolas" panose="020B0609020204030204" pitchFamily="49" charset="0"/>
              </a:rPr>
              <a:t>int</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j</a:t>
            </a:r>
            <a:r>
              <a:rPr lang="sk-SK" sz="1600" b="0" dirty="0">
                <a:solidFill>
                  <a:srgbClr val="000000"/>
                </a:solidFill>
                <a:effectLst/>
                <a:latin typeface="Consolas" panose="020B0609020204030204" pitchFamily="49" charset="0"/>
              </a:rPr>
              <a:t> = </a:t>
            </a:r>
            <a:r>
              <a:rPr lang="sk-SK" sz="1600" b="0" dirty="0">
                <a:solidFill>
                  <a:srgbClr val="098658"/>
                </a:solidFill>
                <a:effectLst/>
                <a:latin typeface="Consolas" panose="020B0609020204030204" pitchFamily="49" charset="0"/>
              </a:rPr>
              <a:t>0</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j</a:t>
            </a:r>
            <a:r>
              <a:rPr lang="sk-SK" sz="1600" b="0" dirty="0">
                <a:solidFill>
                  <a:srgbClr val="000000"/>
                </a:solidFill>
                <a:effectLst/>
                <a:latin typeface="Consolas" panose="020B0609020204030204" pitchFamily="49" charset="0"/>
              </a:rPr>
              <a:t> &lt; </a:t>
            </a:r>
            <a:r>
              <a:rPr lang="sk-SK" sz="1600" b="0" dirty="0">
                <a:solidFill>
                  <a:srgbClr val="001080"/>
                </a:solidFill>
                <a:effectLst/>
                <a:latin typeface="Consolas" panose="020B0609020204030204" pitchFamily="49" charset="0"/>
              </a:rPr>
              <a:t>m</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j</a:t>
            </a:r>
            <a:r>
              <a:rPr lang="sk-SK" sz="1600" b="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917B8AA-5BD0-4D9E-C38C-D40353F4CD44}"/>
              </a:ext>
            </a:extLst>
          </p:cNvPr>
          <p:cNvSpPr txBox="1"/>
          <p:nvPr/>
        </p:nvSpPr>
        <p:spPr>
          <a:xfrm>
            <a:off x="5882640" y="4658976"/>
            <a:ext cx="6096000" cy="1077218"/>
          </a:xfrm>
          <a:prstGeom prst="rect">
            <a:avLst/>
          </a:prstGeom>
          <a:solidFill>
            <a:schemeClr val="bg1"/>
          </a:solidFill>
          <a:ln>
            <a:solidFill>
              <a:schemeClr val="tx1"/>
            </a:solidFill>
          </a:ln>
        </p:spPr>
        <p:txBody>
          <a:bodyPr wrap="square">
            <a:spAutoFit/>
          </a:bodyPr>
          <a:lstStyle/>
          <a:p>
            <a:r>
              <a:rPr lang="sk-SK" sz="1600" b="0" dirty="0">
                <a:solidFill>
                  <a:srgbClr val="008000"/>
                </a:solidFill>
                <a:effectLst/>
                <a:latin typeface="Consolas" panose="020B0609020204030204" pitchFamily="49" charset="0"/>
              </a:rPr>
              <a:t>// loop tiling</a:t>
            </a:r>
            <a:endParaRPr lang="en-US" sz="1600" b="0" dirty="0">
              <a:solidFill>
                <a:srgbClr val="AF00DB"/>
              </a:solidFill>
              <a:effectLst/>
              <a:latin typeface="Consolas" panose="020B0609020204030204" pitchFamily="49" charset="0"/>
            </a:endParaRPr>
          </a:p>
          <a:p>
            <a:r>
              <a:rPr lang="sk-SK" sz="1600" b="0" dirty="0">
                <a:solidFill>
                  <a:srgbClr val="AF00DB"/>
                </a:solidFill>
                <a:effectLst/>
                <a:latin typeface="Consolas" panose="020B0609020204030204" pitchFamily="49" charset="0"/>
              </a:rPr>
              <a:t>#pragma</a:t>
            </a:r>
            <a:r>
              <a:rPr lang="sk-SK" sz="1600" b="0" dirty="0">
                <a:solidFill>
                  <a:srgbClr val="0000FF"/>
                </a:solidFill>
                <a:effectLst/>
                <a:latin typeface="Consolas" panose="020B0609020204030204" pitchFamily="49" charset="0"/>
              </a:rPr>
              <a:t> </a:t>
            </a:r>
            <a:r>
              <a:rPr lang="sk-SK" sz="1600" b="0" dirty="0">
                <a:solidFill>
                  <a:srgbClr val="E50000"/>
                </a:solidFill>
                <a:effectLst/>
                <a:latin typeface="Consolas" panose="020B0609020204030204" pitchFamily="49" charset="0"/>
              </a:rPr>
              <a:t>clang</a:t>
            </a:r>
            <a:r>
              <a:rPr lang="sk-SK" sz="1600" b="0" dirty="0">
                <a:solidFill>
                  <a:srgbClr val="0000FF"/>
                </a:solidFill>
                <a:effectLst/>
                <a:latin typeface="Consolas" panose="020B0609020204030204" pitchFamily="49" charset="0"/>
              </a:rPr>
              <a:t> </a:t>
            </a:r>
            <a:r>
              <a:rPr lang="sk-SK" sz="1600" b="0" dirty="0">
                <a:solidFill>
                  <a:srgbClr val="E50000"/>
                </a:solidFill>
                <a:effectLst/>
                <a:latin typeface="Consolas" panose="020B0609020204030204" pitchFamily="49" charset="0"/>
              </a:rPr>
              <a:t>loop</a:t>
            </a:r>
            <a:r>
              <a:rPr lang="sk-SK" sz="1600" b="0" dirty="0">
                <a:solidFill>
                  <a:srgbClr val="0000FF"/>
                </a:solidFill>
                <a:effectLst/>
                <a:latin typeface="Consolas" panose="020B0609020204030204" pitchFamily="49" charset="0"/>
              </a:rPr>
              <a:t>(</a:t>
            </a:r>
            <a:r>
              <a:rPr lang="sk-SK" sz="1600" b="0" dirty="0">
                <a:solidFill>
                  <a:srgbClr val="E50000"/>
                </a:solidFill>
                <a:effectLst/>
                <a:latin typeface="Consolas" panose="020B0609020204030204" pitchFamily="49" charset="0"/>
              </a:rPr>
              <a:t>i</a:t>
            </a:r>
            <a:r>
              <a:rPr lang="sk-SK" sz="1600" b="0" dirty="0">
                <a:solidFill>
                  <a:srgbClr val="0000FF"/>
                </a:solidFill>
                <a:effectLst/>
                <a:latin typeface="Consolas" panose="020B0609020204030204" pitchFamily="49" charset="0"/>
              </a:rPr>
              <a:t>, </a:t>
            </a:r>
            <a:r>
              <a:rPr lang="sk-SK" sz="1600" b="0" dirty="0">
                <a:solidFill>
                  <a:srgbClr val="E50000"/>
                </a:solidFill>
                <a:effectLst/>
                <a:latin typeface="Consolas" panose="020B0609020204030204" pitchFamily="49" charset="0"/>
              </a:rPr>
              <a:t>j</a:t>
            </a:r>
            <a:r>
              <a:rPr lang="sk-SK" sz="1600" b="0" dirty="0">
                <a:solidFill>
                  <a:srgbClr val="0000FF"/>
                </a:solidFill>
                <a:effectLst/>
                <a:latin typeface="Consolas" panose="020B0609020204030204" pitchFamily="49" charset="0"/>
              </a:rPr>
              <a:t>) </a:t>
            </a:r>
            <a:r>
              <a:rPr lang="sk-SK" sz="1600" b="0" dirty="0">
                <a:solidFill>
                  <a:srgbClr val="E50000"/>
                </a:solidFill>
                <a:effectLst/>
                <a:latin typeface="Consolas" panose="020B0609020204030204" pitchFamily="49" charset="0"/>
              </a:rPr>
              <a:t>tile</a:t>
            </a:r>
            <a:r>
              <a:rPr lang="sk-SK" sz="1600" b="0" dirty="0">
                <a:solidFill>
                  <a:srgbClr val="0000FF"/>
                </a:solidFill>
                <a:effectLst/>
                <a:latin typeface="Consolas" panose="020B0609020204030204" pitchFamily="49" charset="0"/>
              </a:rPr>
              <a:t> </a:t>
            </a:r>
            <a:r>
              <a:rPr lang="sk-SK" sz="1600" b="0" dirty="0">
                <a:solidFill>
                  <a:srgbClr val="E50000"/>
                </a:solidFill>
                <a:effectLst/>
                <a:latin typeface="Consolas" panose="020B0609020204030204" pitchFamily="49" charset="0"/>
              </a:rPr>
              <a:t>sizes</a:t>
            </a:r>
            <a:r>
              <a:rPr lang="sk-SK" sz="1600" b="0" dirty="0">
                <a:solidFill>
                  <a:srgbClr val="0000FF"/>
                </a:solidFill>
                <a:effectLst/>
                <a:latin typeface="Consolas" panose="020B0609020204030204" pitchFamily="49" charset="0"/>
              </a:rPr>
              <a:t>(</a:t>
            </a:r>
            <a:r>
              <a:rPr lang="sk-SK" sz="1600" b="0" dirty="0">
                <a:solidFill>
                  <a:srgbClr val="098658"/>
                </a:solidFill>
                <a:effectLst/>
                <a:latin typeface="Consolas" panose="020B0609020204030204" pitchFamily="49" charset="0"/>
              </a:rPr>
              <a:t>4</a:t>
            </a:r>
            <a:r>
              <a:rPr lang="sk-SK" sz="1600" b="0" dirty="0">
                <a:solidFill>
                  <a:srgbClr val="0000FF"/>
                </a:solidFill>
                <a:effectLst/>
                <a:latin typeface="Consolas" panose="020B0609020204030204" pitchFamily="49" charset="0"/>
              </a:rPr>
              <a:t>, </a:t>
            </a:r>
            <a:r>
              <a:rPr lang="sk-SK" sz="1600" b="0" dirty="0">
                <a:solidFill>
                  <a:srgbClr val="098658"/>
                </a:solidFill>
                <a:effectLst/>
                <a:latin typeface="Consolas" panose="020B0609020204030204" pitchFamily="49" charset="0"/>
              </a:rPr>
              <a:t>8</a:t>
            </a:r>
            <a:r>
              <a:rPr lang="sk-SK" sz="1600" b="0" dirty="0">
                <a:solidFill>
                  <a:srgbClr val="0000FF"/>
                </a:solidFill>
                <a:effectLst/>
                <a:latin typeface="Consolas" panose="020B0609020204030204" pitchFamily="49" charset="0"/>
              </a:rPr>
              <a:t>)</a:t>
            </a:r>
            <a:endParaRPr lang="sk-SK" sz="1600" b="0" dirty="0">
              <a:solidFill>
                <a:srgbClr val="000000"/>
              </a:solidFill>
              <a:effectLst/>
              <a:latin typeface="Consolas" panose="020B0609020204030204" pitchFamily="49" charset="0"/>
            </a:endParaRPr>
          </a:p>
          <a:p>
            <a:r>
              <a:rPr lang="sk-SK" sz="1600" b="0" dirty="0">
                <a:solidFill>
                  <a:srgbClr val="AF00DB"/>
                </a:solidFill>
                <a:effectLst/>
                <a:latin typeface="Consolas" panose="020B0609020204030204" pitchFamily="49" charset="0"/>
              </a:rPr>
              <a:t>for</a:t>
            </a:r>
            <a:r>
              <a:rPr lang="sk-SK" sz="1600" b="0" dirty="0">
                <a:solidFill>
                  <a:srgbClr val="000000"/>
                </a:solidFill>
                <a:effectLst/>
                <a:latin typeface="Consolas" panose="020B0609020204030204" pitchFamily="49" charset="0"/>
              </a:rPr>
              <a:t> (</a:t>
            </a:r>
            <a:r>
              <a:rPr lang="sk-SK" sz="1600" b="0" dirty="0">
                <a:solidFill>
                  <a:srgbClr val="0000FF"/>
                </a:solidFill>
                <a:effectLst/>
                <a:latin typeface="Consolas" panose="020B0609020204030204" pitchFamily="49" charset="0"/>
              </a:rPr>
              <a:t>int</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i</a:t>
            </a:r>
            <a:r>
              <a:rPr lang="sk-SK" sz="1600" b="0" dirty="0">
                <a:solidFill>
                  <a:srgbClr val="000000"/>
                </a:solidFill>
                <a:effectLst/>
                <a:latin typeface="Consolas" panose="020B0609020204030204" pitchFamily="49" charset="0"/>
              </a:rPr>
              <a:t> = </a:t>
            </a:r>
            <a:r>
              <a:rPr lang="sk-SK" sz="1600" b="0" dirty="0">
                <a:solidFill>
                  <a:srgbClr val="098658"/>
                </a:solidFill>
                <a:effectLst/>
                <a:latin typeface="Consolas" panose="020B0609020204030204" pitchFamily="49" charset="0"/>
              </a:rPr>
              <a:t>0</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i</a:t>
            </a:r>
            <a:r>
              <a:rPr lang="sk-SK" sz="1600" b="0" dirty="0">
                <a:solidFill>
                  <a:srgbClr val="000000"/>
                </a:solidFill>
                <a:effectLst/>
                <a:latin typeface="Consolas" panose="020B0609020204030204" pitchFamily="49" charset="0"/>
              </a:rPr>
              <a:t> &lt; </a:t>
            </a:r>
            <a:r>
              <a:rPr lang="sk-SK" sz="1600" b="0" dirty="0">
                <a:solidFill>
                  <a:srgbClr val="001080"/>
                </a:solidFill>
                <a:effectLst/>
                <a:latin typeface="Consolas" panose="020B0609020204030204" pitchFamily="49" charset="0"/>
              </a:rPr>
              <a:t>n</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i</a:t>
            </a:r>
            <a:r>
              <a:rPr lang="sk-SK" sz="1600" b="0" dirty="0">
                <a:solidFill>
                  <a:srgbClr val="000000"/>
                </a:solidFill>
                <a:effectLst/>
                <a:latin typeface="Consolas" panose="020B0609020204030204" pitchFamily="49" charset="0"/>
              </a:rPr>
              <a:t>++)</a:t>
            </a:r>
          </a:p>
          <a:p>
            <a:r>
              <a:rPr lang="sk-SK" sz="1600" b="0" dirty="0">
                <a:solidFill>
                  <a:srgbClr val="000000"/>
                </a:solidFill>
                <a:effectLst/>
                <a:latin typeface="Consolas" panose="020B0609020204030204" pitchFamily="49" charset="0"/>
              </a:rPr>
              <a:t>    </a:t>
            </a:r>
            <a:r>
              <a:rPr lang="sk-SK" sz="1600" b="0" dirty="0">
                <a:solidFill>
                  <a:srgbClr val="AF00DB"/>
                </a:solidFill>
                <a:effectLst/>
                <a:latin typeface="Consolas" panose="020B0609020204030204" pitchFamily="49" charset="0"/>
              </a:rPr>
              <a:t>for</a:t>
            </a:r>
            <a:r>
              <a:rPr lang="sk-SK" sz="1600" b="0" dirty="0">
                <a:solidFill>
                  <a:srgbClr val="000000"/>
                </a:solidFill>
                <a:effectLst/>
                <a:latin typeface="Consolas" panose="020B0609020204030204" pitchFamily="49" charset="0"/>
              </a:rPr>
              <a:t> (</a:t>
            </a:r>
            <a:r>
              <a:rPr lang="sk-SK" sz="1600" b="0" dirty="0">
                <a:solidFill>
                  <a:srgbClr val="0000FF"/>
                </a:solidFill>
                <a:effectLst/>
                <a:latin typeface="Consolas" panose="020B0609020204030204" pitchFamily="49" charset="0"/>
              </a:rPr>
              <a:t>int</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j</a:t>
            </a:r>
            <a:r>
              <a:rPr lang="sk-SK" sz="1600" b="0" dirty="0">
                <a:solidFill>
                  <a:srgbClr val="000000"/>
                </a:solidFill>
                <a:effectLst/>
                <a:latin typeface="Consolas" panose="020B0609020204030204" pitchFamily="49" charset="0"/>
              </a:rPr>
              <a:t> = </a:t>
            </a:r>
            <a:r>
              <a:rPr lang="sk-SK" sz="1600" b="0" dirty="0">
                <a:solidFill>
                  <a:srgbClr val="098658"/>
                </a:solidFill>
                <a:effectLst/>
                <a:latin typeface="Consolas" panose="020B0609020204030204" pitchFamily="49" charset="0"/>
              </a:rPr>
              <a:t>0</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j</a:t>
            </a:r>
            <a:r>
              <a:rPr lang="sk-SK" sz="1600" b="0" dirty="0">
                <a:solidFill>
                  <a:srgbClr val="000000"/>
                </a:solidFill>
                <a:effectLst/>
                <a:latin typeface="Consolas" panose="020B0609020204030204" pitchFamily="49" charset="0"/>
              </a:rPr>
              <a:t> &lt; </a:t>
            </a:r>
            <a:r>
              <a:rPr lang="sk-SK" sz="1600" b="0" dirty="0">
                <a:solidFill>
                  <a:srgbClr val="001080"/>
                </a:solidFill>
                <a:effectLst/>
                <a:latin typeface="Consolas" panose="020B0609020204030204" pitchFamily="49" charset="0"/>
              </a:rPr>
              <a:t>m</a:t>
            </a:r>
            <a:r>
              <a:rPr lang="sk-SK" sz="1600" b="0" dirty="0">
                <a:solidFill>
                  <a:srgbClr val="000000"/>
                </a:solidFill>
                <a:effectLst/>
                <a:latin typeface="Consolas" panose="020B0609020204030204" pitchFamily="49" charset="0"/>
              </a:rPr>
              <a:t>; </a:t>
            </a:r>
            <a:r>
              <a:rPr lang="sk-SK" sz="1600" b="0" dirty="0">
                <a:solidFill>
                  <a:srgbClr val="001080"/>
                </a:solidFill>
                <a:effectLst/>
                <a:latin typeface="Consolas" panose="020B0609020204030204" pitchFamily="49" charset="0"/>
              </a:rPr>
              <a:t>j</a:t>
            </a:r>
            <a:r>
              <a:rPr lang="sk-SK" sz="1600" b="0" dirty="0">
                <a:solidFill>
                  <a:srgbClr val="000000"/>
                </a:solidFill>
                <a:effectLst/>
                <a:latin typeface="Consolas" panose="020B0609020204030204" pitchFamily="49" charset="0"/>
              </a:rPr>
              <a:t>++)</a:t>
            </a:r>
          </a:p>
        </p:txBody>
      </p:sp>
      <p:sp>
        <p:nvSpPr>
          <p:cNvPr id="4" name="Date Placeholder 3">
            <a:extLst>
              <a:ext uri="{FF2B5EF4-FFF2-40B4-BE49-F238E27FC236}">
                <a16:creationId xmlns:a16="http://schemas.microsoft.com/office/drawing/2014/main" id="{7277D25A-1A20-39A6-E6FD-E1B1EB1A2EAA}"/>
              </a:ext>
            </a:extLst>
          </p:cNvPr>
          <p:cNvSpPr>
            <a:spLocks noGrp="1"/>
          </p:cNvSpPr>
          <p:nvPr>
            <p:ph type="dt" sz="half" idx="10"/>
          </p:nvPr>
        </p:nvSpPr>
        <p:spPr/>
        <p:txBody>
          <a:bodyPr/>
          <a:lstStyle/>
          <a:p>
            <a:fld id="{D997206F-4161-45A6-9F24-74527678DA89}" type="datetime1">
              <a:rPr lang="sk-SK" smtClean="0"/>
              <a:t>26. 9. 2024</a:t>
            </a:fld>
            <a:endParaRPr lang="en-US" dirty="0"/>
          </a:p>
        </p:txBody>
      </p:sp>
      <p:sp>
        <p:nvSpPr>
          <p:cNvPr id="6" name="Slide Number Placeholder 5">
            <a:extLst>
              <a:ext uri="{FF2B5EF4-FFF2-40B4-BE49-F238E27FC236}">
                <a16:creationId xmlns:a16="http://schemas.microsoft.com/office/drawing/2014/main" id="{1D4D0927-63A1-64CB-8BEC-2F435E9FFB24}"/>
              </a:ext>
            </a:extLst>
          </p:cNvPr>
          <p:cNvSpPr>
            <a:spLocks noGrp="1"/>
          </p:cNvSpPr>
          <p:nvPr>
            <p:ph type="sldNum" sz="quarter" idx="12"/>
          </p:nvPr>
        </p:nvSpPr>
        <p:spPr/>
        <p:txBody>
          <a:bodyPr/>
          <a:lstStyle/>
          <a:p>
            <a:fld id="{629637A9-119A-49DA-BD12-AAC58B377D80}" type="slidenum">
              <a:rPr lang="en-US" smtClean="0"/>
              <a:t>29</a:t>
            </a:fld>
            <a:endParaRPr lang="en-US" dirty="0"/>
          </a:p>
        </p:txBody>
      </p:sp>
      <p:sp>
        <p:nvSpPr>
          <p:cNvPr id="8" name="TextBox 7">
            <a:extLst>
              <a:ext uri="{FF2B5EF4-FFF2-40B4-BE49-F238E27FC236}">
                <a16:creationId xmlns:a16="http://schemas.microsoft.com/office/drawing/2014/main" id="{102DCE57-A314-08D7-948F-7B4DE4E5E284}"/>
              </a:ext>
            </a:extLst>
          </p:cNvPr>
          <p:cNvSpPr txBox="1"/>
          <p:nvPr/>
        </p:nvSpPr>
        <p:spPr>
          <a:xfrm>
            <a:off x="7624267" y="2326299"/>
            <a:ext cx="4552381" cy="1708160"/>
          </a:xfrm>
          <a:prstGeom prst="rect">
            <a:avLst/>
          </a:prstGeom>
          <a:solidFill>
            <a:schemeClr val="bg1"/>
          </a:solidFill>
          <a:ln>
            <a:solidFill>
              <a:schemeClr val="tx1"/>
            </a:solidFill>
          </a:ln>
        </p:spPr>
        <p:txBody>
          <a:bodyPr wrap="square">
            <a:spAutoFit/>
          </a:bodyPr>
          <a:lstStyle/>
          <a:p>
            <a:r>
              <a:rPr lang="sk-SK" sz="1050" b="0" dirty="0">
                <a:solidFill>
                  <a:srgbClr val="0000FF"/>
                </a:solidFill>
                <a:effectLst/>
                <a:latin typeface="Consolas" panose="020B0609020204030204" pitchFamily="49" charset="0"/>
              </a:rPr>
              <a:t>template</a:t>
            </a:r>
            <a:r>
              <a:rPr lang="sk-SK" sz="1050" b="0" dirty="0">
                <a:solidFill>
                  <a:srgbClr val="000000"/>
                </a:solidFill>
                <a:effectLst/>
                <a:latin typeface="Consolas" panose="020B0609020204030204" pitchFamily="49" charset="0"/>
              </a:rPr>
              <a:t> &lt;</a:t>
            </a:r>
            <a:r>
              <a:rPr lang="sk-SK" sz="1050" b="0" dirty="0">
                <a:solidFill>
                  <a:srgbClr val="0000FF"/>
                </a:solidFill>
                <a:effectLst/>
                <a:latin typeface="Consolas" panose="020B0609020204030204" pitchFamily="49" charset="0"/>
              </a:rPr>
              <a:t>class</a:t>
            </a:r>
            <a:r>
              <a:rPr lang="sk-SK" sz="1050" b="0" dirty="0">
                <a:solidFill>
                  <a:srgbClr val="000000"/>
                </a:solidFill>
                <a:effectLst/>
                <a:latin typeface="Consolas" panose="020B0609020204030204" pitchFamily="49" charset="0"/>
              </a:rPr>
              <a:t> </a:t>
            </a:r>
            <a:r>
              <a:rPr lang="sk-SK" sz="1050" b="0" dirty="0">
                <a:solidFill>
                  <a:srgbClr val="267F99"/>
                </a:solidFill>
                <a:effectLst/>
                <a:latin typeface="Consolas" panose="020B0609020204030204" pitchFamily="49" charset="0"/>
              </a:rPr>
              <a:t>A_</a:t>
            </a:r>
            <a:r>
              <a:rPr lang="en-US" sz="1050" b="0" dirty="0">
                <a:solidFill>
                  <a:srgbClr val="267F99"/>
                </a:solidFill>
                <a:effectLst/>
                <a:latin typeface="Consolas" panose="020B0609020204030204" pitchFamily="49" charset="0"/>
              </a:rPr>
              <a:t>bag_</a:t>
            </a:r>
            <a:r>
              <a:rPr lang="sk-SK" sz="1050" b="0" dirty="0">
                <a:solidFill>
                  <a:srgbClr val="267F99"/>
                </a:solidFill>
                <a:effectLst/>
                <a:latin typeface="Consolas" panose="020B0609020204030204" pitchFamily="49" charset="0"/>
              </a:rPr>
              <a:t>t</a:t>
            </a:r>
            <a:r>
              <a:rPr lang="sk-SK" sz="1050" b="0" dirty="0">
                <a:solidFill>
                  <a:srgbClr val="000000"/>
                </a:solidFill>
                <a:effectLst/>
                <a:latin typeface="Consolas" panose="020B0609020204030204" pitchFamily="49" charset="0"/>
              </a:rPr>
              <a:t>, </a:t>
            </a:r>
            <a:r>
              <a:rPr lang="sk-SK" sz="1050" b="0" dirty="0">
                <a:solidFill>
                  <a:srgbClr val="0000FF"/>
                </a:solidFill>
                <a:effectLst/>
                <a:latin typeface="Consolas" panose="020B0609020204030204" pitchFamily="49" charset="0"/>
              </a:rPr>
              <a:t>class</a:t>
            </a:r>
            <a:r>
              <a:rPr lang="sk-SK" sz="1050" b="0" dirty="0">
                <a:solidFill>
                  <a:srgbClr val="000000"/>
                </a:solidFill>
                <a:effectLst/>
                <a:latin typeface="Consolas" panose="020B0609020204030204" pitchFamily="49" charset="0"/>
              </a:rPr>
              <a:t> </a:t>
            </a:r>
            <a:r>
              <a:rPr lang="sk-SK" sz="1050" b="0" dirty="0">
                <a:solidFill>
                  <a:srgbClr val="267F99"/>
                </a:solidFill>
                <a:effectLst/>
                <a:latin typeface="Consolas" panose="020B0609020204030204" pitchFamily="49" charset="0"/>
              </a:rPr>
              <a:t>B_</a:t>
            </a:r>
            <a:r>
              <a:rPr lang="en-US" sz="1050" b="0" dirty="0">
                <a:solidFill>
                  <a:srgbClr val="267F99"/>
                </a:solidFill>
                <a:effectLst/>
                <a:latin typeface="Consolas" panose="020B0609020204030204" pitchFamily="49" charset="0"/>
              </a:rPr>
              <a:t>bag_</a:t>
            </a:r>
            <a:r>
              <a:rPr lang="sk-SK" sz="1050" b="0" dirty="0">
                <a:solidFill>
                  <a:srgbClr val="267F99"/>
                </a:solidFill>
                <a:effectLst/>
                <a:latin typeface="Consolas" panose="020B0609020204030204" pitchFamily="49" charset="0"/>
              </a:rPr>
              <a:t>t</a:t>
            </a:r>
            <a:r>
              <a:rPr lang="sk-SK" sz="1050" b="0" dirty="0">
                <a:solidFill>
                  <a:srgbClr val="000000"/>
                </a:solidFill>
                <a:effectLst/>
                <a:latin typeface="Consolas" panose="020B0609020204030204" pitchFamily="49" charset="0"/>
              </a:rPr>
              <a:t>, </a:t>
            </a:r>
            <a:r>
              <a:rPr lang="sk-SK" sz="1050" b="0" dirty="0">
                <a:solidFill>
                  <a:srgbClr val="0000FF"/>
                </a:solidFill>
                <a:effectLst/>
                <a:latin typeface="Consolas" panose="020B0609020204030204" pitchFamily="49" charset="0"/>
              </a:rPr>
              <a:t>class</a:t>
            </a:r>
            <a:r>
              <a:rPr lang="sk-SK" sz="1050" b="0" dirty="0">
                <a:solidFill>
                  <a:srgbClr val="000000"/>
                </a:solidFill>
                <a:effectLst/>
                <a:latin typeface="Consolas" panose="020B0609020204030204" pitchFamily="49" charset="0"/>
              </a:rPr>
              <a:t> </a:t>
            </a:r>
            <a:r>
              <a:rPr lang="sk-SK" sz="1050" b="0" dirty="0">
                <a:solidFill>
                  <a:srgbClr val="267F99"/>
                </a:solidFill>
                <a:effectLst/>
                <a:latin typeface="Consolas" panose="020B0609020204030204" pitchFamily="49" charset="0"/>
              </a:rPr>
              <a:t>C_</a:t>
            </a:r>
            <a:r>
              <a:rPr lang="en-US" sz="1050" b="0" dirty="0">
                <a:solidFill>
                  <a:srgbClr val="267F99"/>
                </a:solidFill>
                <a:effectLst/>
                <a:latin typeface="Consolas" panose="020B0609020204030204" pitchFamily="49" charset="0"/>
              </a:rPr>
              <a:t>bag_</a:t>
            </a:r>
            <a:r>
              <a:rPr lang="sk-SK" sz="1050" b="0" dirty="0">
                <a:solidFill>
                  <a:srgbClr val="267F99"/>
                </a:solidFill>
                <a:effectLst/>
                <a:latin typeface="Consolas" panose="020B0609020204030204" pitchFamily="49" charset="0"/>
              </a:rPr>
              <a:t>t</a:t>
            </a:r>
            <a:r>
              <a:rPr lang="sk-SK" sz="1050" b="0" dirty="0">
                <a:solidFill>
                  <a:srgbClr val="000000"/>
                </a:solidFill>
                <a:effectLst/>
                <a:latin typeface="Consolas" panose="020B0609020204030204" pitchFamily="49" charset="0"/>
              </a:rPr>
              <a:t>&gt;</a:t>
            </a:r>
          </a:p>
          <a:p>
            <a:r>
              <a:rPr lang="sk-SK" sz="1050" b="0" dirty="0">
                <a:solidFill>
                  <a:srgbClr val="0000FF"/>
                </a:solidFill>
                <a:effectLst/>
                <a:latin typeface="Consolas" panose="020B0609020204030204" pitchFamily="49" charset="0"/>
              </a:rPr>
              <a:t>void</a:t>
            </a:r>
            <a:r>
              <a:rPr lang="sk-SK" sz="1050" b="0" dirty="0">
                <a:solidFill>
                  <a:srgbClr val="000000"/>
                </a:solidFill>
                <a:effectLst/>
                <a:latin typeface="Consolas" panose="020B0609020204030204" pitchFamily="49" charset="0"/>
              </a:rPr>
              <a:t> </a:t>
            </a:r>
            <a:r>
              <a:rPr lang="sk-SK" sz="1050" b="0" dirty="0">
                <a:solidFill>
                  <a:srgbClr val="795E26"/>
                </a:solidFill>
                <a:effectLst/>
                <a:latin typeface="Consolas" panose="020B0609020204030204" pitchFamily="49" charset="0"/>
              </a:rPr>
              <a:t>matmul</a:t>
            </a:r>
            <a:r>
              <a:rPr lang="sk-SK" sz="1050" b="0" dirty="0">
                <a:solidFill>
                  <a:srgbClr val="000000"/>
                </a:solidFill>
                <a:effectLst/>
                <a:latin typeface="Consolas" panose="020B0609020204030204" pitchFamily="49" charset="0"/>
              </a:rPr>
              <a:t>(</a:t>
            </a:r>
            <a:r>
              <a:rPr lang="sk-SK" sz="1050" b="0" dirty="0">
                <a:solidFill>
                  <a:srgbClr val="267F99"/>
                </a:solidFill>
                <a:effectLst/>
                <a:latin typeface="Consolas" panose="020B0609020204030204" pitchFamily="49" charset="0"/>
              </a:rPr>
              <a:t>A_</a:t>
            </a:r>
            <a:r>
              <a:rPr lang="en-US" sz="1050" b="0" dirty="0">
                <a:solidFill>
                  <a:srgbClr val="267F99"/>
                </a:solidFill>
                <a:effectLst/>
                <a:latin typeface="Consolas" panose="020B0609020204030204" pitchFamily="49" charset="0"/>
              </a:rPr>
              <a:t>bag_</a:t>
            </a:r>
            <a:r>
              <a:rPr lang="sk-SK" sz="1050" b="0" dirty="0">
                <a:solidFill>
                  <a:srgbClr val="267F99"/>
                </a:solidFill>
                <a:effectLst/>
                <a:latin typeface="Consolas" panose="020B0609020204030204" pitchFamily="49" charset="0"/>
              </a:rPr>
              <a:t>t</a:t>
            </a:r>
            <a:r>
              <a:rPr lang="sk-SK" sz="1050" b="0" dirty="0">
                <a:solidFill>
                  <a:srgbClr val="0000FF"/>
                </a:solidFill>
                <a:effectLst/>
                <a:latin typeface="Consolas" panose="020B0609020204030204" pitchFamily="49" charset="0"/>
              </a:rPr>
              <a:t>&amp;</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A</a:t>
            </a:r>
            <a:r>
              <a:rPr lang="sk-SK" sz="1050" b="0" dirty="0">
                <a:solidFill>
                  <a:srgbClr val="000000"/>
                </a:solidFill>
                <a:effectLst/>
                <a:latin typeface="Consolas" panose="020B0609020204030204" pitchFamily="49" charset="0"/>
              </a:rPr>
              <a:t>, </a:t>
            </a:r>
            <a:r>
              <a:rPr lang="sk-SK" sz="1050" b="0" dirty="0">
                <a:solidFill>
                  <a:srgbClr val="267F99"/>
                </a:solidFill>
                <a:effectLst/>
                <a:latin typeface="Consolas" panose="020B0609020204030204" pitchFamily="49" charset="0"/>
              </a:rPr>
              <a:t>B_</a:t>
            </a:r>
            <a:r>
              <a:rPr lang="en-US" sz="1050" b="0" dirty="0">
                <a:solidFill>
                  <a:srgbClr val="267F99"/>
                </a:solidFill>
                <a:effectLst/>
                <a:latin typeface="Consolas" panose="020B0609020204030204" pitchFamily="49" charset="0"/>
              </a:rPr>
              <a:t>bag_</a:t>
            </a:r>
            <a:r>
              <a:rPr lang="sk-SK" sz="1050" b="0" dirty="0">
                <a:solidFill>
                  <a:srgbClr val="267F99"/>
                </a:solidFill>
                <a:effectLst/>
                <a:latin typeface="Consolas" panose="020B0609020204030204" pitchFamily="49" charset="0"/>
              </a:rPr>
              <a:t>t</a:t>
            </a:r>
            <a:r>
              <a:rPr lang="sk-SK" sz="1050" b="0" dirty="0">
                <a:solidFill>
                  <a:srgbClr val="0000FF"/>
                </a:solidFill>
                <a:effectLst/>
                <a:latin typeface="Consolas" panose="020B0609020204030204" pitchFamily="49" charset="0"/>
              </a:rPr>
              <a:t>&amp;</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B</a:t>
            </a:r>
            <a:r>
              <a:rPr lang="sk-SK" sz="1050" b="0" dirty="0">
                <a:solidFill>
                  <a:srgbClr val="000000"/>
                </a:solidFill>
                <a:effectLst/>
                <a:latin typeface="Consolas" panose="020B0609020204030204" pitchFamily="49" charset="0"/>
              </a:rPr>
              <a:t>, </a:t>
            </a:r>
            <a:r>
              <a:rPr lang="sk-SK" sz="1050" b="0" dirty="0">
                <a:solidFill>
                  <a:srgbClr val="267F99"/>
                </a:solidFill>
                <a:effectLst/>
                <a:latin typeface="Consolas" panose="020B0609020204030204" pitchFamily="49" charset="0"/>
              </a:rPr>
              <a:t>C_</a:t>
            </a:r>
            <a:r>
              <a:rPr lang="en-US" sz="1050" b="0" dirty="0">
                <a:solidFill>
                  <a:srgbClr val="267F99"/>
                </a:solidFill>
                <a:effectLst/>
                <a:latin typeface="Consolas" panose="020B0609020204030204" pitchFamily="49" charset="0"/>
              </a:rPr>
              <a:t>bag_</a:t>
            </a:r>
            <a:r>
              <a:rPr lang="sk-SK" sz="1050" b="0" dirty="0">
                <a:solidFill>
                  <a:srgbClr val="267F99"/>
                </a:solidFill>
                <a:effectLst/>
                <a:latin typeface="Consolas" panose="020B0609020204030204" pitchFamily="49" charset="0"/>
              </a:rPr>
              <a:t>t</a:t>
            </a:r>
            <a:r>
              <a:rPr lang="sk-SK" sz="1050" b="0" dirty="0">
                <a:solidFill>
                  <a:srgbClr val="0000FF"/>
                </a:solidFill>
                <a:effectLst/>
                <a:latin typeface="Consolas" panose="020B0609020204030204" pitchFamily="49" charset="0"/>
              </a:rPr>
              <a:t>&amp;</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C</a:t>
            </a:r>
            <a:r>
              <a:rPr lang="sk-SK" sz="1050" b="0" dirty="0">
                <a:solidFill>
                  <a:srgbClr val="000000"/>
                </a:solidFill>
                <a:effectLst/>
                <a:latin typeface="Consolas" panose="020B0609020204030204" pitchFamily="49" charset="0"/>
              </a:rPr>
              <a:t>)</a:t>
            </a:r>
          </a:p>
          <a:p>
            <a:r>
              <a:rPr lang="sk-SK" sz="1050" b="0" dirty="0">
                <a:solidFill>
                  <a:srgbClr val="000000"/>
                </a:solidFill>
                <a:effectLst/>
                <a:latin typeface="Consolas" panose="020B0609020204030204" pitchFamily="49" charset="0"/>
              </a:rPr>
              <a:t>{</a:t>
            </a:r>
          </a:p>
          <a:p>
            <a:r>
              <a:rPr lang="sk-SK" sz="1050" b="0" dirty="0">
                <a:solidFill>
                  <a:srgbClr val="000000"/>
                </a:solidFill>
                <a:effectLst/>
                <a:latin typeface="Consolas" panose="020B0609020204030204" pitchFamily="49" charset="0"/>
              </a:rPr>
              <a:t>    </a:t>
            </a:r>
            <a:r>
              <a:rPr lang="sk-SK" sz="1050" b="0" dirty="0">
                <a:solidFill>
                  <a:srgbClr val="AF00DB"/>
                </a:solidFill>
                <a:effectLst/>
                <a:latin typeface="Consolas" panose="020B0609020204030204" pitchFamily="49" charset="0"/>
              </a:rPr>
              <a:t>for</a:t>
            </a:r>
            <a:r>
              <a:rPr lang="sk-SK" sz="1050" b="0" dirty="0">
                <a:solidFill>
                  <a:srgbClr val="000000"/>
                </a:solidFill>
                <a:effectLst/>
                <a:latin typeface="Consolas" panose="020B0609020204030204" pitchFamily="49" charset="0"/>
              </a:rPr>
              <a:t> (</a:t>
            </a:r>
            <a:r>
              <a:rPr lang="sk-SK" sz="1050" b="0" dirty="0">
                <a:solidFill>
                  <a:srgbClr val="0000FF"/>
                </a:solidFill>
                <a:effectLst/>
                <a:latin typeface="Consolas" panose="020B0609020204030204" pitchFamily="49" charset="0"/>
              </a:rPr>
              <a:t>int</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i</a:t>
            </a:r>
            <a:r>
              <a:rPr lang="sk-SK" sz="1050" b="0" dirty="0">
                <a:solidFill>
                  <a:srgbClr val="000000"/>
                </a:solidFill>
                <a:effectLst/>
                <a:latin typeface="Consolas" panose="020B0609020204030204" pitchFamily="49" charset="0"/>
              </a:rPr>
              <a:t> = </a:t>
            </a:r>
            <a:r>
              <a:rPr lang="sk-SK" sz="1050" b="0" dirty="0">
                <a:solidFill>
                  <a:srgbClr val="098658"/>
                </a:solidFill>
                <a:effectLst/>
                <a:latin typeface="Consolas" panose="020B0609020204030204" pitchFamily="49" charset="0"/>
              </a:rPr>
              <a:t>0</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i</a:t>
            </a:r>
            <a:r>
              <a:rPr lang="sk-SK" sz="1050" b="0" dirty="0">
                <a:solidFill>
                  <a:srgbClr val="000000"/>
                </a:solidFill>
                <a:effectLst/>
                <a:latin typeface="Consolas" panose="020B0609020204030204" pitchFamily="49" charset="0"/>
              </a:rPr>
              <a:t> &lt; </a:t>
            </a:r>
            <a:r>
              <a:rPr lang="sk-SK" sz="1050" b="0" dirty="0">
                <a:solidFill>
                  <a:srgbClr val="001080"/>
                </a:solidFill>
                <a:effectLst/>
                <a:latin typeface="Consolas" panose="020B0609020204030204" pitchFamily="49" charset="0"/>
              </a:rPr>
              <a:t>A</a:t>
            </a:r>
            <a:r>
              <a:rPr lang="sk-SK" sz="1050" b="0" dirty="0">
                <a:solidFill>
                  <a:srgbClr val="000000"/>
                </a:solidFill>
                <a:effectLst/>
                <a:latin typeface="Consolas" panose="020B0609020204030204" pitchFamily="49" charset="0"/>
              </a:rPr>
              <a:t>.</a:t>
            </a:r>
            <a:r>
              <a:rPr lang="sk-SK" sz="1050" b="0" dirty="0">
                <a:solidFill>
                  <a:srgbClr val="795E26"/>
                </a:solidFill>
                <a:effectLst/>
                <a:latin typeface="Consolas" panose="020B0609020204030204" pitchFamily="49" charset="0"/>
              </a:rPr>
              <a:t>get_length</a:t>
            </a:r>
            <a:r>
              <a:rPr lang="sk-SK" sz="1050" b="0" dirty="0">
                <a:solidFill>
                  <a:srgbClr val="000000"/>
                </a:solidFill>
                <a:effectLst/>
                <a:latin typeface="Consolas" panose="020B0609020204030204" pitchFamily="49" charset="0"/>
              </a:rPr>
              <a:t>&lt;</a:t>
            </a:r>
            <a:r>
              <a:rPr lang="sk-SK" sz="1050" b="0" dirty="0">
                <a:solidFill>
                  <a:srgbClr val="A31515"/>
                </a:solidFill>
                <a:effectLst/>
                <a:latin typeface="Consolas" panose="020B0609020204030204" pitchFamily="49" charset="0"/>
              </a:rPr>
              <a:t>'i'</a:t>
            </a:r>
            <a:r>
              <a:rPr lang="sk-SK" sz="1050" b="0" dirty="0">
                <a:solidFill>
                  <a:srgbClr val="000000"/>
                </a:solidFill>
                <a:effectLst/>
                <a:latin typeface="Consolas" panose="020B0609020204030204" pitchFamily="49" charset="0"/>
              </a:rPr>
              <a:t>&gt;(); </a:t>
            </a:r>
            <a:r>
              <a:rPr lang="sk-SK" sz="1050" b="0" dirty="0">
                <a:solidFill>
                  <a:srgbClr val="001080"/>
                </a:solidFill>
                <a:effectLst/>
                <a:latin typeface="Consolas" panose="020B0609020204030204" pitchFamily="49" charset="0"/>
              </a:rPr>
              <a:t>i</a:t>
            </a:r>
            <a:r>
              <a:rPr lang="sk-SK" sz="1050" b="0" dirty="0">
                <a:solidFill>
                  <a:srgbClr val="000000"/>
                </a:solidFill>
                <a:effectLst/>
                <a:latin typeface="Consolas" panose="020B0609020204030204" pitchFamily="49" charset="0"/>
              </a:rPr>
              <a:t>++)</a:t>
            </a:r>
          </a:p>
          <a:p>
            <a:r>
              <a:rPr lang="sk-SK" sz="1050" b="0" dirty="0">
                <a:solidFill>
                  <a:srgbClr val="000000"/>
                </a:solidFill>
                <a:effectLst/>
                <a:latin typeface="Consolas" panose="020B0609020204030204" pitchFamily="49" charset="0"/>
              </a:rPr>
              <a:t>        </a:t>
            </a:r>
            <a:r>
              <a:rPr lang="sk-SK" sz="1050" b="0" dirty="0">
                <a:solidFill>
                  <a:srgbClr val="AF00DB"/>
                </a:solidFill>
                <a:effectLst/>
                <a:latin typeface="Consolas" panose="020B0609020204030204" pitchFamily="49" charset="0"/>
              </a:rPr>
              <a:t>for</a:t>
            </a:r>
            <a:r>
              <a:rPr lang="sk-SK" sz="1050" b="0" dirty="0">
                <a:solidFill>
                  <a:srgbClr val="000000"/>
                </a:solidFill>
                <a:effectLst/>
                <a:latin typeface="Consolas" panose="020B0609020204030204" pitchFamily="49" charset="0"/>
              </a:rPr>
              <a:t> (</a:t>
            </a:r>
            <a:r>
              <a:rPr lang="sk-SK" sz="1050" b="0" dirty="0">
                <a:solidFill>
                  <a:srgbClr val="0000FF"/>
                </a:solidFill>
                <a:effectLst/>
                <a:latin typeface="Consolas" panose="020B0609020204030204" pitchFamily="49" charset="0"/>
              </a:rPr>
              <a:t>int</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j</a:t>
            </a:r>
            <a:r>
              <a:rPr lang="sk-SK" sz="1050" b="0" dirty="0">
                <a:solidFill>
                  <a:srgbClr val="000000"/>
                </a:solidFill>
                <a:effectLst/>
                <a:latin typeface="Consolas" panose="020B0609020204030204" pitchFamily="49" charset="0"/>
              </a:rPr>
              <a:t> = </a:t>
            </a:r>
            <a:r>
              <a:rPr lang="sk-SK" sz="1050" b="0" dirty="0">
                <a:solidFill>
                  <a:srgbClr val="098658"/>
                </a:solidFill>
                <a:effectLst/>
                <a:latin typeface="Consolas" panose="020B0609020204030204" pitchFamily="49" charset="0"/>
              </a:rPr>
              <a:t>0</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j</a:t>
            </a:r>
            <a:r>
              <a:rPr lang="sk-SK" sz="1050" b="0" dirty="0">
                <a:solidFill>
                  <a:srgbClr val="000000"/>
                </a:solidFill>
                <a:effectLst/>
                <a:latin typeface="Consolas" panose="020B0609020204030204" pitchFamily="49" charset="0"/>
              </a:rPr>
              <a:t> &lt; </a:t>
            </a:r>
            <a:r>
              <a:rPr lang="en-US" sz="1050" b="0" dirty="0">
                <a:solidFill>
                  <a:srgbClr val="001080"/>
                </a:solidFill>
                <a:effectLst/>
                <a:latin typeface="Consolas" panose="020B0609020204030204" pitchFamily="49" charset="0"/>
              </a:rPr>
              <a:t>A</a:t>
            </a:r>
            <a:r>
              <a:rPr lang="sk-SK" sz="1050" b="0" dirty="0">
                <a:solidFill>
                  <a:srgbClr val="000000"/>
                </a:solidFill>
                <a:effectLst/>
                <a:latin typeface="Consolas" panose="020B0609020204030204" pitchFamily="49" charset="0"/>
              </a:rPr>
              <a:t>.</a:t>
            </a:r>
            <a:r>
              <a:rPr lang="sk-SK" sz="1050" b="0" dirty="0">
                <a:solidFill>
                  <a:srgbClr val="795E26"/>
                </a:solidFill>
                <a:effectLst/>
                <a:latin typeface="Consolas" panose="020B0609020204030204" pitchFamily="49" charset="0"/>
              </a:rPr>
              <a:t>get_length</a:t>
            </a:r>
            <a:r>
              <a:rPr lang="sk-SK" sz="1050" b="0" dirty="0">
                <a:solidFill>
                  <a:srgbClr val="000000"/>
                </a:solidFill>
                <a:effectLst/>
                <a:latin typeface="Consolas" panose="020B0609020204030204" pitchFamily="49" charset="0"/>
              </a:rPr>
              <a:t>&lt;</a:t>
            </a:r>
            <a:r>
              <a:rPr lang="sk-SK" sz="1050" b="0" dirty="0">
                <a:solidFill>
                  <a:srgbClr val="A31515"/>
                </a:solidFill>
                <a:effectLst/>
                <a:latin typeface="Consolas" panose="020B0609020204030204" pitchFamily="49" charset="0"/>
              </a:rPr>
              <a:t>'j'</a:t>
            </a:r>
            <a:r>
              <a:rPr lang="sk-SK" sz="1050" b="0" dirty="0">
                <a:solidFill>
                  <a:srgbClr val="000000"/>
                </a:solidFill>
                <a:effectLst/>
                <a:latin typeface="Consolas" panose="020B0609020204030204" pitchFamily="49" charset="0"/>
              </a:rPr>
              <a:t>&gt;(); </a:t>
            </a:r>
            <a:r>
              <a:rPr lang="sk-SK" sz="1050" b="0" dirty="0">
                <a:solidFill>
                  <a:srgbClr val="001080"/>
                </a:solidFill>
                <a:effectLst/>
                <a:latin typeface="Consolas" panose="020B0609020204030204" pitchFamily="49" charset="0"/>
              </a:rPr>
              <a:t>j</a:t>
            </a:r>
            <a:r>
              <a:rPr lang="sk-SK" sz="1050" b="0" dirty="0">
                <a:solidFill>
                  <a:srgbClr val="000000"/>
                </a:solidFill>
                <a:effectLst/>
                <a:latin typeface="Consolas" panose="020B0609020204030204" pitchFamily="49" charset="0"/>
              </a:rPr>
              <a:t>++)</a:t>
            </a:r>
          </a:p>
          <a:p>
            <a:r>
              <a:rPr lang="sk-SK" sz="1050" b="0" dirty="0">
                <a:solidFill>
                  <a:srgbClr val="000000"/>
                </a:solidFill>
                <a:effectLst/>
                <a:latin typeface="Consolas" panose="020B0609020204030204" pitchFamily="49" charset="0"/>
              </a:rPr>
              <a:t>            </a:t>
            </a:r>
            <a:r>
              <a:rPr lang="sk-SK" sz="1050" b="0" dirty="0">
                <a:solidFill>
                  <a:srgbClr val="AF00DB"/>
                </a:solidFill>
                <a:effectLst/>
                <a:latin typeface="Consolas" panose="020B0609020204030204" pitchFamily="49" charset="0"/>
              </a:rPr>
              <a:t>for</a:t>
            </a:r>
            <a:r>
              <a:rPr lang="sk-SK" sz="1050" b="0" dirty="0">
                <a:solidFill>
                  <a:srgbClr val="000000"/>
                </a:solidFill>
                <a:effectLst/>
                <a:latin typeface="Consolas" panose="020B0609020204030204" pitchFamily="49" charset="0"/>
              </a:rPr>
              <a:t> (</a:t>
            </a:r>
            <a:r>
              <a:rPr lang="sk-SK" sz="1050" b="0" dirty="0">
                <a:solidFill>
                  <a:srgbClr val="0000FF"/>
                </a:solidFill>
                <a:effectLst/>
                <a:latin typeface="Consolas" panose="020B0609020204030204" pitchFamily="49" charset="0"/>
              </a:rPr>
              <a:t>int</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k</a:t>
            </a:r>
            <a:r>
              <a:rPr lang="sk-SK" sz="1050" b="0" dirty="0">
                <a:solidFill>
                  <a:srgbClr val="000000"/>
                </a:solidFill>
                <a:effectLst/>
                <a:latin typeface="Consolas" panose="020B0609020204030204" pitchFamily="49" charset="0"/>
              </a:rPr>
              <a:t> = </a:t>
            </a:r>
            <a:r>
              <a:rPr lang="sk-SK" sz="1050" b="0" dirty="0">
                <a:solidFill>
                  <a:srgbClr val="098658"/>
                </a:solidFill>
                <a:effectLst/>
                <a:latin typeface="Consolas" panose="020B0609020204030204" pitchFamily="49" charset="0"/>
              </a:rPr>
              <a:t>0</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k</a:t>
            </a:r>
            <a:r>
              <a:rPr lang="sk-SK" sz="1050" b="0" dirty="0">
                <a:solidFill>
                  <a:srgbClr val="000000"/>
                </a:solidFill>
                <a:effectLst/>
                <a:latin typeface="Consolas" panose="020B0609020204030204" pitchFamily="49" charset="0"/>
              </a:rPr>
              <a:t> &lt; </a:t>
            </a:r>
            <a:r>
              <a:rPr lang="sk-SK" sz="1050" b="0" dirty="0">
                <a:solidFill>
                  <a:srgbClr val="001080"/>
                </a:solidFill>
                <a:effectLst/>
                <a:latin typeface="Consolas" panose="020B0609020204030204" pitchFamily="49" charset="0"/>
              </a:rPr>
              <a:t>B</a:t>
            </a:r>
            <a:r>
              <a:rPr lang="sk-SK" sz="1050" b="0" dirty="0">
                <a:solidFill>
                  <a:srgbClr val="000000"/>
                </a:solidFill>
                <a:effectLst/>
                <a:latin typeface="Consolas" panose="020B0609020204030204" pitchFamily="49" charset="0"/>
              </a:rPr>
              <a:t>.</a:t>
            </a:r>
            <a:r>
              <a:rPr lang="sk-SK" sz="1050" b="0" dirty="0">
                <a:solidFill>
                  <a:srgbClr val="795E26"/>
                </a:solidFill>
                <a:effectLst/>
                <a:latin typeface="Consolas" panose="020B0609020204030204" pitchFamily="49" charset="0"/>
              </a:rPr>
              <a:t>get_length</a:t>
            </a:r>
            <a:r>
              <a:rPr lang="sk-SK" sz="1050" b="0" dirty="0">
                <a:solidFill>
                  <a:srgbClr val="000000"/>
                </a:solidFill>
                <a:effectLst/>
                <a:latin typeface="Consolas" panose="020B0609020204030204" pitchFamily="49" charset="0"/>
              </a:rPr>
              <a:t>&lt;</a:t>
            </a:r>
            <a:r>
              <a:rPr lang="sk-SK" sz="1050" b="0" dirty="0">
                <a:solidFill>
                  <a:srgbClr val="A31515"/>
                </a:solidFill>
                <a:effectLst/>
                <a:latin typeface="Consolas" panose="020B0609020204030204" pitchFamily="49" charset="0"/>
              </a:rPr>
              <a:t>'k'</a:t>
            </a:r>
            <a:r>
              <a:rPr lang="sk-SK" sz="1050" b="0" dirty="0">
                <a:solidFill>
                  <a:srgbClr val="000000"/>
                </a:solidFill>
                <a:effectLst/>
                <a:latin typeface="Consolas" panose="020B0609020204030204" pitchFamily="49" charset="0"/>
              </a:rPr>
              <a:t>&gt;(); </a:t>
            </a:r>
            <a:r>
              <a:rPr lang="sk-SK" sz="1050" b="0" dirty="0">
                <a:solidFill>
                  <a:srgbClr val="001080"/>
                </a:solidFill>
                <a:effectLst/>
                <a:latin typeface="Consolas" panose="020B0609020204030204" pitchFamily="49" charset="0"/>
              </a:rPr>
              <a:t>k</a:t>
            </a:r>
            <a:r>
              <a:rPr lang="sk-SK" sz="1050" b="0" dirty="0">
                <a:solidFill>
                  <a:srgbClr val="000000"/>
                </a:solidFill>
                <a:effectLst/>
                <a:latin typeface="Consolas" panose="020B0609020204030204" pitchFamily="49" charset="0"/>
              </a:rPr>
              <a:t>++)</a:t>
            </a:r>
          </a:p>
          <a:p>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C</a:t>
            </a:r>
            <a:r>
              <a:rPr lang="sk-SK" sz="1050" b="0" dirty="0">
                <a:solidFill>
                  <a:srgbClr val="000000"/>
                </a:solidFill>
                <a:effectLst/>
                <a:latin typeface="Consolas" panose="020B0609020204030204" pitchFamily="49" charset="0"/>
              </a:rPr>
              <a:t>.</a:t>
            </a:r>
            <a:r>
              <a:rPr lang="sk-SK" sz="1050" b="0" dirty="0">
                <a:solidFill>
                  <a:srgbClr val="795E26"/>
                </a:solidFill>
                <a:effectLst/>
                <a:latin typeface="Consolas" panose="020B0609020204030204" pitchFamily="49" charset="0"/>
              </a:rPr>
              <a:t>at</a:t>
            </a:r>
            <a:r>
              <a:rPr lang="sk-SK" sz="1050" b="0" dirty="0">
                <a:solidFill>
                  <a:srgbClr val="000000"/>
                </a:solidFill>
                <a:effectLst/>
                <a:latin typeface="Consolas" panose="020B0609020204030204" pitchFamily="49" charset="0"/>
              </a:rPr>
              <a:t>&lt;</a:t>
            </a:r>
            <a:r>
              <a:rPr lang="sk-SK" sz="1050" b="0" dirty="0">
                <a:solidFill>
                  <a:srgbClr val="A31515"/>
                </a:solidFill>
                <a:effectLst/>
                <a:latin typeface="Consolas" panose="020B0609020204030204" pitchFamily="49" charset="0"/>
              </a:rPr>
              <a:t>'i'</a:t>
            </a:r>
            <a:r>
              <a:rPr lang="sk-SK" sz="1050" b="0" dirty="0">
                <a:solidFill>
                  <a:srgbClr val="000000"/>
                </a:solidFill>
                <a:effectLst/>
                <a:latin typeface="Consolas" panose="020B0609020204030204" pitchFamily="49" charset="0"/>
              </a:rPr>
              <a:t>, </a:t>
            </a:r>
            <a:r>
              <a:rPr lang="sk-SK" sz="1050" b="0" dirty="0">
                <a:solidFill>
                  <a:srgbClr val="A31515"/>
                </a:solidFill>
                <a:effectLst/>
                <a:latin typeface="Consolas" panose="020B0609020204030204" pitchFamily="49" charset="0"/>
              </a:rPr>
              <a:t>'k'</a:t>
            </a:r>
            <a:r>
              <a:rPr lang="sk-SK" sz="1050" b="0" dirty="0">
                <a:solidFill>
                  <a:srgbClr val="000000"/>
                </a:solidFill>
                <a:effectLst/>
                <a:latin typeface="Consolas" panose="020B0609020204030204" pitchFamily="49" charset="0"/>
              </a:rPr>
              <a:t>&gt;(</a:t>
            </a:r>
            <a:r>
              <a:rPr lang="sk-SK" sz="1050" b="0" dirty="0">
                <a:solidFill>
                  <a:srgbClr val="001080"/>
                </a:solidFill>
                <a:effectLst/>
                <a:latin typeface="Consolas" panose="020B0609020204030204" pitchFamily="49" charset="0"/>
              </a:rPr>
              <a:t>i</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k</a:t>
            </a:r>
            <a:r>
              <a:rPr lang="sk-SK" sz="1050" b="0" dirty="0">
                <a:solidFill>
                  <a:srgbClr val="000000"/>
                </a:solidFill>
                <a:effectLst/>
                <a:latin typeface="Consolas" panose="020B0609020204030204" pitchFamily="49" charset="0"/>
              </a:rPr>
              <a:t>) += </a:t>
            </a:r>
            <a:endParaRPr lang="en-US" sz="1050" b="0" dirty="0">
              <a:solidFill>
                <a:srgbClr val="000000"/>
              </a:solidFill>
              <a:effectLst/>
              <a:latin typeface="Consolas" panose="020B0609020204030204" pitchFamily="49" charset="0"/>
            </a:endParaRPr>
          </a:p>
          <a:p>
            <a:r>
              <a:rPr lang="en-US" sz="1050" dirty="0">
                <a:solidFill>
                  <a:srgbClr val="000000"/>
                </a:solidFill>
                <a:latin typeface="Consolas" panose="020B0609020204030204" pitchFamily="49" charset="0"/>
              </a:rPr>
              <a:t>			</a:t>
            </a:r>
            <a:r>
              <a:rPr lang="sk-SK" sz="1050" b="0" dirty="0">
                <a:solidFill>
                  <a:srgbClr val="001080"/>
                </a:solidFill>
                <a:effectLst/>
                <a:latin typeface="Consolas" panose="020B0609020204030204" pitchFamily="49" charset="0"/>
              </a:rPr>
              <a:t>A</a:t>
            </a:r>
            <a:r>
              <a:rPr lang="sk-SK" sz="1050" b="0" dirty="0">
                <a:solidFill>
                  <a:srgbClr val="000000"/>
                </a:solidFill>
                <a:effectLst/>
                <a:latin typeface="Consolas" panose="020B0609020204030204" pitchFamily="49" charset="0"/>
              </a:rPr>
              <a:t>.</a:t>
            </a:r>
            <a:r>
              <a:rPr lang="sk-SK" sz="1050" b="0" dirty="0">
                <a:solidFill>
                  <a:srgbClr val="795E26"/>
                </a:solidFill>
                <a:effectLst/>
                <a:latin typeface="Consolas" panose="020B0609020204030204" pitchFamily="49" charset="0"/>
              </a:rPr>
              <a:t>at</a:t>
            </a:r>
            <a:r>
              <a:rPr lang="sk-SK" sz="1050" b="0" dirty="0">
                <a:solidFill>
                  <a:srgbClr val="000000"/>
                </a:solidFill>
                <a:effectLst/>
                <a:latin typeface="Consolas" panose="020B0609020204030204" pitchFamily="49" charset="0"/>
              </a:rPr>
              <a:t>&lt;</a:t>
            </a:r>
            <a:r>
              <a:rPr lang="sk-SK" sz="1050" b="0" dirty="0">
                <a:solidFill>
                  <a:srgbClr val="A31515"/>
                </a:solidFill>
                <a:effectLst/>
                <a:latin typeface="Consolas" panose="020B0609020204030204" pitchFamily="49" charset="0"/>
              </a:rPr>
              <a:t>'i'</a:t>
            </a:r>
            <a:r>
              <a:rPr lang="sk-SK" sz="1050" b="0" dirty="0">
                <a:solidFill>
                  <a:srgbClr val="000000"/>
                </a:solidFill>
                <a:effectLst/>
                <a:latin typeface="Consolas" panose="020B0609020204030204" pitchFamily="49" charset="0"/>
              </a:rPr>
              <a:t>, </a:t>
            </a:r>
            <a:r>
              <a:rPr lang="sk-SK" sz="1050" b="0" dirty="0">
                <a:solidFill>
                  <a:srgbClr val="A31515"/>
                </a:solidFill>
                <a:effectLst/>
                <a:latin typeface="Consolas" panose="020B0609020204030204" pitchFamily="49" charset="0"/>
              </a:rPr>
              <a:t>'j'</a:t>
            </a:r>
            <a:r>
              <a:rPr lang="sk-SK" sz="1050" b="0" dirty="0">
                <a:solidFill>
                  <a:srgbClr val="000000"/>
                </a:solidFill>
                <a:effectLst/>
                <a:latin typeface="Consolas" panose="020B0609020204030204" pitchFamily="49" charset="0"/>
              </a:rPr>
              <a:t>&gt;(</a:t>
            </a:r>
            <a:r>
              <a:rPr lang="sk-SK" sz="1050" b="0" dirty="0">
                <a:solidFill>
                  <a:srgbClr val="001080"/>
                </a:solidFill>
                <a:effectLst/>
                <a:latin typeface="Consolas" panose="020B0609020204030204" pitchFamily="49" charset="0"/>
              </a:rPr>
              <a:t>i</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j</a:t>
            </a:r>
            <a:r>
              <a:rPr lang="sk-SK" sz="1050" b="0" dirty="0">
                <a:solidFill>
                  <a:srgbClr val="000000"/>
                </a:solidFill>
                <a:effectLst/>
                <a:latin typeface="Consolas" panose="020B0609020204030204" pitchFamily="49" charset="0"/>
              </a:rPr>
              <a:t>) * </a:t>
            </a:r>
            <a:endParaRPr lang="en-US" sz="1050" b="0" dirty="0">
              <a:solidFill>
                <a:srgbClr val="000000"/>
              </a:solidFill>
              <a:effectLst/>
              <a:latin typeface="Consolas" panose="020B0609020204030204" pitchFamily="49" charset="0"/>
            </a:endParaRPr>
          </a:p>
          <a:p>
            <a:r>
              <a:rPr lang="en-US" sz="1050" dirty="0">
                <a:solidFill>
                  <a:srgbClr val="000000"/>
                </a:solidFill>
                <a:latin typeface="Consolas" panose="020B0609020204030204" pitchFamily="49" charset="0"/>
              </a:rPr>
              <a:t>			</a:t>
            </a:r>
            <a:r>
              <a:rPr lang="sk-SK" sz="1050" b="0" dirty="0">
                <a:solidFill>
                  <a:srgbClr val="001080"/>
                </a:solidFill>
                <a:effectLst/>
                <a:latin typeface="Consolas" panose="020B0609020204030204" pitchFamily="49" charset="0"/>
              </a:rPr>
              <a:t>B</a:t>
            </a:r>
            <a:r>
              <a:rPr lang="sk-SK" sz="1050" b="0" dirty="0">
                <a:solidFill>
                  <a:srgbClr val="000000"/>
                </a:solidFill>
                <a:effectLst/>
                <a:latin typeface="Consolas" panose="020B0609020204030204" pitchFamily="49" charset="0"/>
              </a:rPr>
              <a:t>.</a:t>
            </a:r>
            <a:r>
              <a:rPr lang="sk-SK" sz="1050" b="0" dirty="0">
                <a:solidFill>
                  <a:srgbClr val="795E26"/>
                </a:solidFill>
                <a:effectLst/>
                <a:latin typeface="Consolas" panose="020B0609020204030204" pitchFamily="49" charset="0"/>
              </a:rPr>
              <a:t>at</a:t>
            </a:r>
            <a:r>
              <a:rPr lang="sk-SK" sz="1050" b="0" dirty="0">
                <a:solidFill>
                  <a:srgbClr val="000000"/>
                </a:solidFill>
                <a:effectLst/>
                <a:latin typeface="Consolas" panose="020B0609020204030204" pitchFamily="49" charset="0"/>
              </a:rPr>
              <a:t>&lt;</a:t>
            </a:r>
            <a:r>
              <a:rPr lang="sk-SK" sz="1050" b="0" dirty="0">
                <a:solidFill>
                  <a:srgbClr val="A31515"/>
                </a:solidFill>
                <a:effectLst/>
                <a:latin typeface="Consolas" panose="020B0609020204030204" pitchFamily="49" charset="0"/>
              </a:rPr>
              <a:t>'j'</a:t>
            </a:r>
            <a:r>
              <a:rPr lang="sk-SK" sz="1050" b="0" dirty="0">
                <a:solidFill>
                  <a:srgbClr val="000000"/>
                </a:solidFill>
                <a:effectLst/>
                <a:latin typeface="Consolas" panose="020B0609020204030204" pitchFamily="49" charset="0"/>
              </a:rPr>
              <a:t>, </a:t>
            </a:r>
            <a:r>
              <a:rPr lang="sk-SK" sz="1050" b="0" dirty="0">
                <a:solidFill>
                  <a:srgbClr val="A31515"/>
                </a:solidFill>
                <a:effectLst/>
                <a:latin typeface="Consolas" panose="020B0609020204030204" pitchFamily="49" charset="0"/>
              </a:rPr>
              <a:t>'k'</a:t>
            </a:r>
            <a:r>
              <a:rPr lang="sk-SK" sz="1050" b="0" dirty="0">
                <a:solidFill>
                  <a:srgbClr val="000000"/>
                </a:solidFill>
                <a:effectLst/>
                <a:latin typeface="Consolas" panose="020B0609020204030204" pitchFamily="49" charset="0"/>
              </a:rPr>
              <a:t>&gt;(</a:t>
            </a:r>
            <a:r>
              <a:rPr lang="sk-SK" sz="1050" b="0" dirty="0">
                <a:solidFill>
                  <a:srgbClr val="001080"/>
                </a:solidFill>
                <a:effectLst/>
                <a:latin typeface="Consolas" panose="020B0609020204030204" pitchFamily="49" charset="0"/>
              </a:rPr>
              <a:t>j</a:t>
            </a:r>
            <a:r>
              <a:rPr lang="sk-SK" sz="1050" b="0" dirty="0">
                <a:solidFill>
                  <a:srgbClr val="000000"/>
                </a:solidFill>
                <a:effectLst/>
                <a:latin typeface="Consolas" panose="020B0609020204030204" pitchFamily="49" charset="0"/>
              </a:rPr>
              <a:t>, </a:t>
            </a:r>
            <a:r>
              <a:rPr lang="sk-SK" sz="1050" b="0" dirty="0">
                <a:solidFill>
                  <a:srgbClr val="001080"/>
                </a:solidFill>
                <a:effectLst/>
                <a:latin typeface="Consolas" panose="020B0609020204030204" pitchFamily="49" charset="0"/>
              </a:rPr>
              <a:t>k</a:t>
            </a:r>
            <a:r>
              <a:rPr lang="sk-SK" sz="1050" b="0" dirty="0">
                <a:solidFill>
                  <a:srgbClr val="000000"/>
                </a:solidFill>
                <a:effectLst/>
                <a:latin typeface="Consolas" panose="020B0609020204030204" pitchFamily="49" charset="0"/>
              </a:rPr>
              <a:t>);</a:t>
            </a:r>
          </a:p>
          <a:p>
            <a:r>
              <a:rPr lang="sk-SK" sz="1050" b="0" dirty="0">
                <a:solidFill>
                  <a:srgbClr val="000000"/>
                </a:solidFill>
                <a:effectLst/>
                <a:latin typeface="Consolas" panose="020B0609020204030204" pitchFamily="49" charset="0"/>
              </a:rPr>
              <a:t>}</a:t>
            </a:r>
          </a:p>
        </p:txBody>
      </p:sp>
      <p:sp>
        <p:nvSpPr>
          <p:cNvPr id="9" name="Oval 8">
            <a:extLst>
              <a:ext uri="{FF2B5EF4-FFF2-40B4-BE49-F238E27FC236}">
                <a16:creationId xmlns:a16="http://schemas.microsoft.com/office/drawing/2014/main" id="{0374F86A-E5DA-718E-F43F-424B2B13E00C}"/>
              </a:ext>
            </a:extLst>
          </p:cNvPr>
          <p:cNvSpPr/>
          <p:nvPr/>
        </p:nvSpPr>
        <p:spPr>
          <a:xfrm>
            <a:off x="7771688" y="2680258"/>
            <a:ext cx="4552381" cy="748741"/>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Tree>
    <p:extLst>
      <p:ext uri="{BB962C8B-B14F-4D97-AF65-F5344CB8AC3E}">
        <p14:creationId xmlns:p14="http://schemas.microsoft.com/office/powerpoint/2010/main" val="381685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3269-9B36-5E29-D07B-43B0765479B1}"/>
              </a:ext>
            </a:extLst>
          </p:cNvPr>
          <p:cNvSpPr>
            <a:spLocks noGrp="1"/>
          </p:cNvSpPr>
          <p:nvPr>
            <p:ph type="title"/>
          </p:nvPr>
        </p:nvSpPr>
        <p:spPr/>
        <p:txBody>
          <a:bodyPr>
            <a:normAutofit/>
          </a:bodyPr>
          <a:lstStyle/>
          <a:p>
            <a:r>
              <a:rPr lang="en-US" sz="6000" dirty="0"/>
              <a:t>GPUs in scientific computation</a:t>
            </a:r>
            <a:endParaRPr lang="sk-SK" sz="6000" dirty="0"/>
          </a:p>
        </p:txBody>
      </p:sp>
      <p:sp>
        <p:nvSpPr>
          <p:cNvPr id="3" name="Text Placeholder 2">
            <a:extLst>
              <a:ext uri="{FF2B5EF4-FFF2-40B4-BE49-F238E27FC236}">
                <a16:creationId xmlns:a16="http://schemas.microsoft.com/office/drawing/2014/main" id="{512305B3-3667-A3FE-15BC-61D9F7009B45}"/>
              </a:ext>
            </a:extLst>
          </p:cNvPr>
          <p:cNvSpPr>
            <a:spLocks noGrp="1"/>
          </p:cNvSpPr>
          <p:nvPr>
            <p:ph type="body" idx="1"/>
          </p:nvPr>
        </p:nvSpPr>
        <p:spPr/>
        <p:txBody>
          <a:bodyPr>
            <a:normAutofit/>
          </a:bodyPr>
          <a:lstStyle/>
          <a:p>
            <a:r>
              <a:rPr lang="en-US" dirty="0"/>
              <a:t>Contributions 1-4</a:t>
            </a:r>
            <a:endParaRPr lang="sk-SK" dirty="0"/>
          </a:p>
        </p:txBody>
      </p:sp>
      <p:sp>
        <p:nvSpPr>
          <p:cNvPr id="4" name="Date Placeholder 3">
            <a:extLst>
              <a:ext uri="{FF2B5EF4-FFF2-40B4-BE49-F238E27FC236}">
                <a16:creationId xmlns:a16="http://schemas.microsoft.com/office/drawing/2014/main" id="{8A9A570C-ED67-1491-A7BE-5C5AC524D8B9}"/>
              </a:ext>
            </a:extLst>
          </p:cNvPr>
          <p:cNvSpPr>
            <a:spLocks noGrp="1"/>
          </p:cNvSpPr>
          <p:nvPr>
            <p:ph type="dt" sz="half" idx="10"/>
          </p:nvPr>
        </p:nvSpPr>
        <p:spPr/>
        <p:txBody>
          <a:bodyPr/>
          <a:lstStyle/>
          <a:p>
            <a:fld id="{065401EF-1ABF-4E6F-88D3-044E140DA144}" type="datetime1">
              <a:rPr lang="sk-SK" smtClean="0"/>
              <a:t>26. 9. 2024</a:t>
            </a:fld>
            <a:endParaRPr lang="en-US" dirty="0"/>
          </a:p>
        </p:txBody>
      </p:sp>
      <p:sp>
        <p:nvSpPr>
          <p:cNvPr id="5" name="Slide Number Placeholder 4">
            <a:extLst>
              <a:ext uri="{FF2B5EF4-FFF2-40B4-BE49-F238E27FC236}">
                <a16:creationId xmlns:a16="http://schemas.microsoft.com/office/drawing/2014/main" id="{B3245109-FEA2-5374-2C94-4B453D4C3EFC}"/>
              </a:ext>
            </a:extLst>
          </p:cNvPr>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140287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0E709B-0B14-E3E0-8A19-66AEE23CB574}"/>
              </a:ext>
            </a:extLst>
          </p:cNvPr>
          <p:cNvSpPr/>
          <p:nvPr/>
        </p:nvSpPr>
        <p:spPr>
          <a:xfrm>
            <a:off x="46928" y="1781051"/>
            <a:ext cx="12052939" cy="31733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 name="Title 1">
            <a:extLst>
              <a:ext uri="{FF2B5EF4-FFF2-40B4-BE49-F238E27FC236}">
                <a16:creationId xmlns:a16="http://schemas.microsoft.com/office/drawing/2014/main" id="{F326D6AD-D065-5EC3-24AC-10FDE0C677C2}"/>
              </a:ext>
            </a:extLst>
          </p:cNvPr>
          <p:cNvSpPr>
            <a:spLocks noGrp="1"/>
          </p:cNvSpPr>
          <p:nvPr>
            <p:ph type="title"/>
          </p:nvPr>
        </p:nvSpPr>
        <p:spPr/>
        <p:txBody>
          <a:bodyPr/>
          <a:lstStyle/>
          <a:p>
            <a:r>
              <a:rPr lang="en-US" dirty="0" err="1"/>
              <a:t>Noarr</a:t>
            </a:r>
            <a:r>
              <a:rPr lang="en-US" dirty="0"/>
              <a:t> Traverser – Tiling matrix multiply</a:t>
            </a:r>
            <a:endParaRPr lang="sk-SK" dirty="0"/>
          </a:p>
        </p:txBody>
      </p:sp>
      <p:sp>
        <p:nvSpPr>
          <p:cNvPr id="6" name="TextBox 5">
            <a:extLst>
              <a:ext uri="{FF2B5EF4-FFF2-40B4-BE49-F238E27FC236}">
                <a16:creationId xmlns:a16="http://schemas.microsoft.com/office/drawing/2014/main" id="{A732320D-35B1-A28E-2544-478CB1A7A9CE}"/>
              </a:ext>
            </a:extLst>
          </p:cNvPr>
          <p:cNvSpPr txBox="1"/>
          <p:nvPr/>
        </p:nvSpPr>
        <p:spPr>
          <a:xfrm>
            <a:off x="153816" y="1950099"/>
            <a:ext cx="5995521" cy="1723549"/>
          </a:xfrm>
          <a:prstGeom prst="rect">
            <a:avLst/>
          </a:prstGeom>
          <a:noFill/>
        </p:spPr>
        <p:txBody>
          <a:bodyPr wrap="square">
            <a:spAutoFit/>
          </a:bodyPr>
          <a:lstStyle/>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A</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J</a:t>
            </a:r>
            <a:r>
              <a:rPr lang="en-US" sz="1200" b="0" dirty="0">
                <a:solidFill>
                  <a:srgbClr val="000000"/>
                </a:solidFill>
                <a:effectLst/>
                <a:latin typeface="Consolas" panose="020B0609020204030204" pitchFamily="49" charset="0"/>
              </a:rPr>
              <a:t>];</a:t>
            </a:r>
          </a:p>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B</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J</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K</a:t>
            </a:r>
            <a:r>
              <a:rPr lang="en-US" sz="1200" b="0" dirty="0">
                <a:solidFill>
                  <a:srgbClr val="000000"/>
                </a:solidFill>
                <a:effectLst/>
                <a:latin typeface="Consolas" panose="020B0609020204030204" pitchFamily="49" charset="0"/>
              </a:rPr>
              <a:t>];</a:t>
            </a:r>
          </a:p>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C</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K</a:t>
            </a:r>
            <a:r>
              <a:rPr lang="en-US" sz="1200" b="0" dirty="0">
                <a:solidFill>
                  <a:srgbClr val="000000"/>
                </a:solidFill>
                <a:effectLst/>
                <a:latin typeface="Consolas" panose="020B0609020204030204" pitchFamily="49" charset="0"/>
              </a:rPr>
              <a:t>];</a:t>
            </a:r>
          </a:p>
          <a:p>
            <a:endParaRPr lang="nn-NO" sz="1400" b="0" dirty="0">
              <a:solidFill>
                <a:srgbClr val="AF00DB"/>
              </a:solidFill>
              <a:effectLst/>
              <a:latin typeface="Consolas" panose="020B0609020204030204" pitchFamily="49" charset="0"/>
            </a:endParaRPr>
          </a:p>
          <a:p>
            <a:r>
              <a:rPr lang="nn-NO" sz="1400" b="0" dirty="0">
                <a:solidFill>
                  <a:srgbClr val="AF00DB"/>
                </a:solidFill>
                <a:effectLst/>
                <a:latin typeface="Consolas" panose="020B0609020204030204" pitchFamily="49" charset="0"/>
              </a:rPr>
              <a:t>for</a:t>
            </a:r>
            <a:r>
              <a:rPr lang="nn-NO" sz="1400" b="0" dirty="0">
                <a:solidFill>
                  <a:srgbClr val="000000"/>
                </a:solidFill>
                <a:effectLst/>
                <a:latin typeface="Consolas" panose="020B0609020204030204" pitchFamily="49" charset="0"/>
              </a:rPr>
              <a:t> (</a:t>
            </a:r>
            <a:r>
              <a:rPr lang="nn-NO" sz="1400" b="0" dirty="0">
                <a:solidFill>
                  <a:srgbClr val="0000FF"/>
                </a:solidFill>
                <a:effectLst/>
                <a:latin typeface="Consolas" panose="020B0609020204030204" pitchFamily="49" charset="0"/>
              </a:rPr>
              <a:t>int</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 = </a:t>
            </a:r>
            <a:r>
              <a:rPr lang="nn-NO" sz="1400" b="0" dirty="0">
                <a:solidFill>
                  <a:srgbClr val="098658"/>
                </a:solidFill>
                <a:effectLst/>
                <a:latin typeface="Consolas" panose="020B0609020204030204" pitchFamily="49" charset="0"/>
              </a:rPr>
              <a:t>0</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 &lt; </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a:t>
            </a:r>
          </a:p>
          <a:p>
            <a:r>
              <a:rPr lang="nn-NO" sz="1400" b="0" dirty="0">
                <a:solidFill>
                  <a:srgbClr val="000000"/>
                </a:solidFill>
                <a:effectLst/>
                <a:latin typeface="Consolas" panose="020B0609020204030204" pitchFamily="49" charset="0"/>
              </a:rPr>
              <a:t>    </a:t>
            </a:r>
            <a:r>
              <a:rPr lang="nn-NO" sz="1400" b="0" dirty="0">
                <a:solidFill>
                  <a:srgbClr val="AF00DB"/>
                </a:solidFill>
                <a:effectLst/>
                <a:latin typeface="Consolas" panose="020B0609020204030204" pitchFamily="49" charset="0"/>
              </a:rPr>
              <a:t>for</a:t>
            </a:r>
            <a:r>
              <a:rPr lang="nn-NO" sz="1400" b="0" dirty="0">
                <a:solidFill>
                  <a:srgbClr val="000000"/>
                </a:solidFill>
                <a:effectLst/>
                <a:latin typeface="Consolas" panose="020B0609020204030204" pitchFamily="49" charset="0"/>
              </a:rPr>
              <a:t> (</a:t>
            </a:r>
            <a:r>
              <a:rPr lang="nn-NO" sz="1400" b="0" dirty="0">
                <a:solidFill>
                  <a:srgbClr val="0000FF"/>
                </a:solidFill>
                <a:effectLst/>
                <a:latin typeface="Consolas" panose="020B0609020204030204" pitchFamily="49" charset="0"/>
              </a:rPr>
              <a:t>int</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 </a:t>
            </a:r>
            <a:r>
              <a:rPr lang="nn-NO" sz="1400" b="0" dirty="0">
                <a:solidFill>
                  <a:srgbClr val="098658"/>
                </a:solidFill>
                <a:effectLst/>
                <a:latin typeface="Consolas" panose="020B0609020204030204" pitchFamily="49" charset="0"/>
              </a:rPr>
              <a:t>0</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&lt;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a:t>
            </a:r>
          </a:p>
          <a:p>
            <a:r>
              <a:rPr lang="nn-NO" sz="1400" b="0" dirty="0">
                <a:solidFill>
                  <a:srgbClr val="000000"/>
                </a:solidFill>
                <a:effectLst/>
                <a:latin typeface="Consolas" panose="020B0609020204030204" pitchFamily="49" charset="0"/>
              </a:rPr>
              <a:t>        </a:t>
            </a:r>
            <a:r>
              <a:rPr lang="nn-NO" sz="1400" b="0" dirty="0">
                <a:solidFill>
                  <a:srgbClr val="AF00DB"/>
                </a:solidFill>
                <a:effectLst/>
                <a:latin typeface="Consolas" panose="020B0609020204030204" pitchFamily="49" charset="0"/>
              </a:rPr>
              <a:t>for</a:t>
            </a:r>
            <a:r>
              <a:rPr lang="nn-NO" sz="1400" b="0" dirty="0">
                <a:solidFill>
                  <a:srgbClr val="000000"/>
                </a:solidFill>
                <a:effectLst/>
                <a:latin typeface="Consolas" panose="020B0609020204030204" pitchFamily="49" charset="0"/>
              </a:rPr>
              <a:t> (</a:t>
            </a:r>
            <a:r>
              <a:rPr lang="nn-NO" sz="1400" b="0" dirty="0">
                <a:solidFill>
                  <a:srgbClr val="0000FF"/>
                </a:solidFill>
                <a:effectLst/>
                <a:latin typeface="Consolas" panose="020B0609020204030204" pitchFamily="49" charset="0"/>
              </a:rPr>
              <a:t>int</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 </a:t>
            </a:r>
            <a:r>
              <a:rPr lang="nn-NO" sz="1400" b="0" dirty="0">
                <a:solidFill>
                  <a:srgbClr val="098658"/>
                </a:solidFill>
                <a:effectLst/>
                <a:latin typeface="Consolas" panose="020B0609020204030204" pitchFamily="49" charset="0"/>
              </a:rPr>
              <a:t>0</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&lt;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a:t>
            </a:r>
          </a:p>
          <a:p>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C</a:t>
            </a:r>
            <a:r>
              <a:rPr lang="nn-NO" sz="1400" b="0" dirty="0">
                <a:solidFill>
                  <a:srgbClr val="000000"/>
                </a:solidFill>
                <a:effectLst/>
                <a:latin typeface="Consolas" panose="020B0609020204030204" pitchFamily="49" charset="0"/>
              </a:rPr>
              <a:t>[</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A</a:t>
            </a:r>
            <a:r>
              <a:rPr lang="nn-NO" sz="1400" b="0" dirty="0">
                <a:solidFill>
                  <a:srgbClr val="000000"/>
                </a:solidFill>
                <a:effectLst/>
                <a:latin typeface="Consolas" panose="020B0609020204030204" pitchFamily="49" charset="0"/>
              </a:rPr>
              <a:t>[</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B</a:t>
            </a:r>
            <a:r>
              <a:rPr lang="nn-NO" sz="1400" b="0" dirty="0">
                <a:solidFill>
                  <a:srgbClr val="000000"/>
                </a:solidFill>
                <a:effectLst/>
                <a:latin typeface="Consolas" panose="020B0609020204030204" pitchFamily="49" charset="0"/>
              </a:rPr>
              <a:t>[</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EEB6F4B8-227A-30FC-DFD4-A0357B9461DD}"/>
              </a:ext>
            </a:extLst>
          </p:cNvPr>
          <p:cNvSpPr txBox="1"/>
          <p:nvPr/>
        </p:nvSpPr>
        <p:spPr>
          <a:xfrm>
            <a:off x="6278834" y="2526557"/>
            <a:ext cx="6096000" cy="954107"/>
          </a:xfrm>
          <a:prstGeom prst="rect">
            <a:avLst/>
          </a:prstGeom>
          <a:noFill/>
        </p:spPr>
        <p:txBody>
          <a:bodyPr wrap="square">
            <a:spAutoFit/>
          </a:bodyPr>
          <a:lstStyle/>
          <a:p>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traverser</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 | [=] (</a:t>
            </a:r>
            <a:r>
              <a:rPr lang="sk-SK" sz="1400" b="0" dirty="0">
                <a:solidFill>
                  <a:srgbClr val="267F99"/>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A2080FFC-BE60-3761-444A-9A94E7C7FDEF}"/>
              </a:ext>
            </a:extLst>
          </p:cNvPr>
          <p:cNvSpPr txBox="1"/>
          <p:nvPr/>
        </p:nvSpPr>
        <p:spPr>
          <a:xfrm>
            <a:off x="6278834" y="1878043"/>
            <a:ext cx="6096000" cy="553998"/>
          </a:xfrm>
          <a:prstGeom prst="rect">
            <a:avLst/>
          </a:prstGeom>
          <a:noFill/>
        </p:spPr>
        <p:txBody>
          <a:bodyPr wrap="square">
            <a:spAutoFit/>
          </a:bodyPr>
          <a:lstStyle/>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A</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'j'</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J</a:t>
            </a:r>
            <a:r>
              <a:rPr lang="sk-SK" sz="1000" b="0" dirty="0">
                <a:solidFill>
                  <a:srgbClr val="000000"/>
                </a:solidFill>
                <a:effectLst/>
                <a:latin typeface="Consolas" panose="020B0609020204030204" pitchFamily="49" charset="0"/>
              </a:rPr>
              <a:t>));</a:t>
            </a:r>
          </a:p>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B</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'j'</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'k'</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J</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K</a:t>
            </a:r>
            <a:r>
              <a:rPr lang="sk-SK" sz="1000" b="0" dirty="0">
                <a:solidFill>
                  <a:srgbClr val="000000"/>
                </a:solidFill>
                <a:effectLst/>
                <a:latin typeface="Consolas" panose="020B0609020204030204" pitchFamily="49" charset="0"/>
              </a:rPr>
              <a:t>));</a:t>
            </a:r>
          </a:p>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C</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'k'</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K</a:t>
            </a:r>
            <a:r>
              <a:rPr lang="sk-SK" sz="1000" b="0" dirty="0">
                <a:solidFill>
                  <a:srgbClr val="000000"/>
                </a:solidFill>
                <a:effectLst/>
                <a:latin typeface="Consolas" panose="020B0609020204030204" pitchFamily="49" charset="0"/>
              </a:rPr>
              <a:t>));</a:t>
            </a:r>
          </a:p>
        </p:txBody>
      </p:sp>
      <p:cxnSp>
        <p:nvCxnSpPr>
          <p:cNvPr id="10" name="Straight Connector 9">
            <a:extLst>
              <a:ext uri="{FF2B5EF4-FFF2-40B4-BE49-F238E27FC236}">
                <a16:creationId xmlns:a16="http://schemas.microsoft.com/office/drawing/2014/main" id="{2B0FCACC-1CA4-9F10-FA6F-CDEB38158409}"/>
              </a:ext>
            </a:extLst>
          </p:cNvPr>
          <p:cNvCxnSpPr>
            <a:cxnSpLocks/>
          </p:cNvCxnSpPr>
          <p:nvPr/>
        </p:nvCxnSpPr>
        <p:spPr>
          <a:xfrm flipV="1">
            <a:off x="6292482" y="1808328"/>
            <a:ext cx="0" cy="307074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FCEBAF2-9851-42AD-81B1-3A4277AD9785}"/>
              </a:ext>
            </a:extLst>
          </p:cNvPr>
          <p:cNvSpPr txBox="1"/>
          <p:nvPr/>
        </p:nvSpPr>
        <p:spPr>
          <a:xfrm>
            <a:off x="46928" y="4509743"/>
            <a:ext cx="1050352" cy="369332"/>
          </a:xfrm>
          <a:prstGeom prst="rect">
            <a:avLst/>
          </a:prstGeom>
          <a:noFill/>
        </p:spPr>
        <p:txBody>
          <a:bodyPr wrap="none" rtlCol="0">
            <a:spAutoFit/>
          </a:bodyPr>
          <a:lstStyle/>
          <a:p>
            <a:r>
              <a:rPr lang="en-US" dirty="0"/>
              <a:t>Plain C++</a:t>
            </a:r>
            <a:endParaRPr lang="sk-SK" dirty="0"/>
          </a:p>
        </p:txBody>
      </p:sp>
      <p:sp>
        <p:nvSpPr>
          <p:cNvPr id="13" name="TextBox 12">
            <a:extLst>
              <a:ext uri="{FF2B5EF4-FFF2-40B4-BE49-F238E27FC236}">
                <a16:creationId xmlns:a16="http://schemas.microsoft.com/office/drawing/2014/main" id="{650074D6-6016-3797-AEAA-5B126A2D981A}"/>
              </a:ext>
            </a:extLst>
          </p:cNvPr>
          <p:cNvSpPr txBox="1"/>
          <p:nvPr/>
        </p:nvSpPr>
        <p:spPr>
          <a:xfrm>
            <a:off x="6306131" y="4496100"/>
            <a:ext cx="1135311" cy="369332"/>
          </a:xfrm>
          <a:prstGeom prst="rect">
            <a:avLst/>
          </a:prstGeom>
          <a:noFill/>
        </p:spPr>
        <p:txBody>
          <a:bodyPr wrap="none" rtlCol="0">
            <a:spAutoFit/>
          </a:bodyPr>
          <a:lstStyle/>
          <a:p>
            <a:r>
              <a:rPr lang="en-US" dirty="0" err="1"/>
              <a:t>Noarr</a:t>
            </a:r>
            <a:r>
              <a:rPr lang="en-US" dirty="0"/>
              <a:t> C++</a:t>
            </a:r>
            <a:endParaRPr lang="sk-SK" dirty="0"/>
          </a:p>
        </p:txBody>
      </p:sp>
      <p:sp>
        <p:nvSpPr>
          <p:cNvPr id="17" name="TextBox 16">
            <a:extLst>
              <a:ext uri="{FF2B5EF4-FFF2-40B4-BE49-F238E27FC236}">
                <a16:creationId xmlns:a16="http://schemas.microsoft.com/office/drawing/2014/main" id="{2C2F2B77-9504-9F94-3AB7-0C7D9E5CA142}"/>
              </a:ext>
            </a:extLst>
          </p:cNvPr>
          <p:cNvSpPr txBox="1"/>
          <p:nvPr/>
        </p:nvSpPr>
        <p:spPr>
          <a:xfrm>
            <a:off x="678772" y="5234764"/>
            <a:ext cx="10278785" cy="753027"/>
          </a:xfrm>
          <a:prstGeom prst="rect">
            <a:avLst/>
          </a:prstGeom>
          <a:noFill/>
        </p:spPr>
        <p:txBody>
          <a:bodyPr wrap="square">
            <a:spAutoFit/>
          </a:bodyPr>
          <a:lstStyle/>
          <a:p>
            <a:pPr marL="91440" marR="0" lvl="0" indent="-91440" algn="l" defTabSz="914400" rtl="0" eaLnBrk="1" fontAlgn="auto" latinLnBrk="0" hangingPunct="1">
              <a:lnSpc>
                <a:spcPct val="90000"/>
              </a:lnSpc>
              <a:spcBef>
                <a:spcPts val="1200"/>
              </a:spcBef>
              <a:spcAft>
                <a:spcPts val="200"/>
              </a:spcAft>
              <a:buClr>
                <a:srgbClr val="6F6F74"/>
              </a:buClr>
              <a:buSzPct val="100000"/>
              <a:buFont typeface="Calibri" panose="020F0502020204030204" pitchFamily="34" charset="0"/>
              <a:buChar char=" "/>
              <a:tabLst/>
              <a:defRPr/>
            </a:pP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Observation: </a:t>
            </a:r>
          </a:p>
          <a:p>
            <a:pPr marL="384048" marR="0" lvl="1" indent="-182880" algn="l" defTabSz="914400" rtl="0" eaLnBrk="1" fontAlgn="auto" latinLnBrk="0" hangingPunct="1">
              <a:lnSpc>
                <a:spcPct val="90000"/>
              </a:lnSpc>
              <a:spcBef>
                <a:spcPts val="200"/>
              </a:spcBef>
              <a:spcAft>
                <a:spcPts val="400"/>
              </a:spcAft>
              <a:buClr>
                <a:srgbClr val="6F6F74"/>
              </a:buClr>
              <a:buSzTx/>
              <a:buFont typeface="Calibri" pitchFamily="34" charset="0"/>
              <a:buChar char="◦"/>
              <a:tabLst/>
              <a:defRPr/>
            </a:pPr>
            <a:r>
              <a:rPr kumimoji="0" lang="en-US" sz="2000" b="0" i="1"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In a nested sequence of loops, each loop can be interpreted as a named dimension of a layout</a:t>
            </a:r>
          </a:p>
        </p:txBody>
      </p:sp>
      <p:sp>
        <p:nvSpPr>
          <p:cNvPr id="3" name="Date Placeholder 2">
            <a:extLst>
              <a:ext uri="{FF2B5EF4-FFF2-40B4-BE49-F238E27FC236}">
                <a16:creationId xmlns:a16="http://schemas.microsoft.com/office/drawing/2014/main" id="{DEC2A7FF-5A83-7649-4670-6FF8E0755E9F}"/>
              </a:ext>
            </a:extLst>
          </p:cNvPr>
          <p:cNvSpPr>
            <a:spLocks noGrp="1"/>
          </p:cNvSpPr>
          <p:nvPr>
            <p:ph type="dt" sz="half" idx="10"/>
          </p:nvPr>
        </p:nvSpPr>
        <p:spPr/>
        <p:txBody>
          <a:bodyPr/>
          <a:lstStyle/>
          <a:p>
            <a:fld id="{F73AA168-77D2-483B-8642-22925586FC95}" type="datetime1">
              <a:rPr lang="sk-SK" smtClean="0"/>
              <a:t>26. 9. 2024</a:t>
            </a:fld>
            <a:endParaRPr lang="en-US" dirty="0"/>
          </a:p>
        </p:txBody>
      </p:sp>
      <p:sp>
        <p:nvSpPr>
          <p:cNvPr id="4" name="Slide Number Placeholder 3">
            <a:extLst>
              <a:ext uri="{FF2B5EF4-FFF2-40B4-BE49-F238E27FC236}">
                <a16:creationId xmlns:a16="http://schemas.microsoft.com/office/drawing/2014/main" id="{4E9D29CA-DA42-3FF9-31BA-289CF201FA5A}"/>
              </a:ext>
            </a:extLst>
          </p:cNvPr>
          <p:cNvSpPr>
            <a:spLocks noGrp="1"/>
          </p:cNvSpPr>
          <p:nvPr>
            <p:ph type="sldNum" sz="quarter" idx="12"/>
          </p:nvPr>
        </p:nvSpPr>
        <p:spPr/>
        <p:txBody>
          <a:bodyPr/>
          <a:lstStyle/>
          <a:p>
            <a:fld id="{629637A9-119A-49DA-BD12-AAC58B377D80}" type="slidenum">
              <a:rPr lang="en-US" smtClean="0"/>
              <a:t>30</a:t>
            </a:fld>
            <a:endParaRPr lang="en-US" dirty="0"/>
          </a:p>
        </p:txBody>
      </p:sp>
      <p:sp>
        <p:nvSpPr>
          <p:cNvPr id="5" name="Rectangle: Rounded Corners 4">
            <a:extLst>
              <a:ext uri="{FF2B5EF4-FFF2-40B4-BE49-F238E27FC236}">
                <a16:creationId xmlns:a16="http://schemas.microsoft.com/office/drawing/2014/main" id="{91CF58D4-5BFE-F0D6-FBB8-0F93E5C90FD1}"/>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6. </a:t>
            </a:r>
            <a:r>
              <a:rPr lang="en-US" sz="1600" dirty="0" err="1"/>
              <a:t>Noarr</a:t>
            </a:r>
            <a:r>
              <a:rPr lang="en-US" sz="1600" dirty="0"/>
              <a:t> Traversers</a:t>
            </a:r>
            <a:endParaRPr lang="sk-SK" sz="1600" dirty="0"/>
          </a:p>
        </p:txBody>
      </p:sp>
    </p:spTree>
    <p:extLst>
      <p:ext uri="{BB962C8B-B14F-4D97-AF65-F5344CB8AC3E}">
        <p14:creationId xmlns:p14="http://schemas.microsoft.com/office/powerpoint/2010/main" val="3724575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6075007-DD02-0CD6-E49E-D3ECDE275156}"/>
              </a:ext>
            </a:extLst>
          </p:cNvPr>
          <p:cNvSpPr/>
          <p:nvPr/>
        </p:nvSpPr>
        <p:spPr>
          <a:xfrm>
            <a:off x="46928" y="1781051"/>
            <a:ext cx="12052939" cy="31733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 name="Title 1">
            <a:extLst>
              <a:ext uri="{FF2B5EF4-FFF2-40B4-BE49-F238E27FC236}">
                <a16:creationId xmlns:a16="http://schemas.microsoft.com/office/drawing/2014/main" id="{F326D6AD-D065-5EC3-24AC-10FDE0C677C2}"/>
              </a:ext>
            </a:extLst>
          </p:cNvPr>
          <p:cNvSpPr>
            <a:spLocks noGrp="1"/>
          </p:cNvSpPr>
          <p:nvPr>
            <p:ph type="title"/>
          </p:nvPr>
        </p:nvSpPr>
        <p:spPr/>
        <p:txBody>
          <a:bodyPr/>
          <a:lstStyle/>
          <a:p>
            <a:r>
              <a:rPr lang="en-US" dirty="0" err="1"/>
              <a:t>Noarr</a:t>
            </a:r>
            <a:r>
              <a:rPr lang="en-US" dirty="0"/>
              <a:t> Traversers – Tiling matrix multiply</a:t>
            </a:r>
            <a:endParaRPr lang="sk-SK" dirty="0"/>
          </a:p>
        </p:txBody>
      </p:sp>
      <p:sp>
        <p:nvSpPr>
          <p:cNvPr id="6" name="TextBox 5">
            <a:extLst>
              <a:ext uri="{FF2B5EF4-FFF2-40B4-BE49-F238E27FC236}">
                <a16:creationId xmlns:a16="http://schemas.microsoft.com/office/drawing/2014/main" id="{A732320D-35B1-A28E-2544-478CB1A7A9CE}"/>
              </a:ext>
            </a:extLst>
          </p:cNvPr>
          <p:cNvSpPr txBox="1"/>
          <p:nvPr/>
        </p:nvSpPr>
        <p:spPr>
          <a:xfrm>
            <a:off x="153817" y="1950099"/>
            <a:ext cx="4984750" cy="2462213"/>
          </a:xfrm>
          <a:prstGeom prst="rect">
            <a:avLst/>
          </a:prstGeom>
          <a:noFill/>
        </p:spPr>
        <p:txBody>
          <a:bodyPr wrap="square">
            <a:spAutoFit/>
          </a:bodyPr>
          <a:lstStyle/>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A</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J</a:t>
            </a:r>
            <a:r>
              <a:rPr lang="en-US" sz="1200" b="0" dirty="0">
                <a:solidFill>
                  <a:srgbClr val="000000"/>
                </a:solidFill>
                <a:effectLst/>
                <a:latin typeface="Consolas" panose="020B0609020204030204" pitchFamily="49" charset="0"/>
              </a:rPr>
              <a:t>];</a:t>
            </a:r>
          </a:p>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B</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J</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K</a:t>
            </a:r>
            <a:r>
              <a:rPr lang="en-US" sz="1200" b="0" dirty="0">
                <a:solidFill>
                  <a:srgbClr val="000000"/>
                </a:solidFill>
                <a:effectLst/>
                <a:latin typeface="Consolas" panose="020B0609020204030204" pitchFamily="49" charset="0"/>
              </a:rPr>
              <a:t>];</a:t>
            </a:r>
          </a:p>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C</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K</a:t>
            </a:r>
            <a:r>
              <a:rPr lang="en-US" sz="1200" b="0" dirty="0">
                <a:solidFill>
                  <a:srgbClr val="000000"/>
                </a:solidFill>
                <a:effectLst/>
                <a:latin typeface="Consolas" panose="020B0609020204030204" pitchFamily="49" charset="0"/>
              </a:rPr>
              <a:t>];</a:t>
            </a:r>
          </a:p>
          <a:p>
            <a:endParaRPr lang="nn-NO" sz="1400" b="0" dirty="0">
              <a:solidFill>
                <a:srgbClr val="AF00DB"/>
              </a:solidFill>
              <a:effectLst/>
              <a:latin typeface="Consolas" panose="020B0609020204030204" pitchFamily="49" charset="0"/>
            </a:endParaRPr>
          </a:p>
          <a:p>
            <a:r>
              <a:rPr lang="nn-NO" sz="1400" b="0" dirty="0">
                <a:solidFill>
                  <a:srgbClr val="AF00DB"/>
                </a:solidFill>
                <a:effectLst/>
                <a:latin typeface="Consolas" panose="020B0609020204030204" pitchFamily="49" charset="0"/>
              </a:rPr>
              <a:t>for</a:t>
            </a:r>
            <a:r>
              <a:rPr lang="nn-NO" sz="1400" b="0" dirty="0">
                <a:solidFill>
                  <a:srgbClr val="000000"/>
                </a:solidFill>
                <a:effectLst/>
                <a:latin typeface="Consolas" panose="020B0609020204030204" pitchFamily="49" charset="0"/>
              </a:rPr>
              <a:t> (</a:t>
            </a:r>
            <a:r>
              <a:rPr lang="nn-NO" sz="1400" b="0" dirty="0">
                <a:solidFill>
                  <a:srgbClr val="0000FF"/>
                </a:solidFill>
                <a:effectLst/>
                <a:latin typeface="Consolas" panose="020B0609020204030204" pitchFamily="49" charset="0"/>
              </a:rPr>
              <a:t>int</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 = </a:t>
            </a:r>
            <a:r>
              <a:rPr lang="nn-NO" sz="1400" b="0" dirty="0">
                <a:solidFill>
                  <a:srgbClr val="098658"/>
                </a:solidFill>
                <a:effectLst/>
                <a:latin typeface="Consolas" panose="020B0609020204030204" pitchFamily="49" charset="0"/>
              </a:rPr>
              <a:t>0</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 &lt; </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 / </a:t>
            </a:r>
            <a:r>
              <a:rPr lang="nn-NO" sz="1400" b="0" dirty="0">
                <a:solidFill>
                  <a:srgbClr val="098658"/>
                </a:solidFill>
                <a:effectLst/>
                <a:latin typeface="Consolas" panose="020B0609020204030204" pitchFamily="49" charset="0"/>
              </a:rPr>
              <a:t>32</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a:t>
            </a:r>
          </a:p>
          <a:p>
            <a:r>
              <a:rPr lang="nn-NO" sz="1400" b="0" dirty="0">
                <a:solidFill>
                  <a:srgbClr val="000000"/>
                </a:solidFill>
                <a:effectLst/>
                <a:latin typeface="Consolas" panose="020B0609020204030204" pitchFamily="49" charset="0"/>
              </a:rPr>
              <a:t>    </a:t>
            </a:r>
            <a:r>
              <a:rPr lang="nn-NO" sz="1400" b="0" dirty="0">
                <a:solidFill>
                  <a:srgbClr val="AF00DB"/>
                </a:solidFill>
                <a:effectLst/>
                <a:latin typeface="Consolas" panose="020B0609020204030204" pitchFamily="49" charset="0"/>
              </a:rPr>
              <a:t>for</a:t>
            </a:r>
            <a:r>
              <a:rPr lang="nn-NO" sz="1400" b="0" dirty="0">
                <a:solidFill>
                  <a:srgbClr val="000000"/>
                </a:solidFill>
                <a:effectLst/>
                <a:latin typeface="Consolas" panose="020B0609020204030204" pitchFamily="49" charset="0"/>
              </a:rPr>
              <a:t> (</a:t>
            </a:r>
            <a:r>
              <a:rPr lang="nn-NO" sz="1400" b="0" dirty="0">
                <a:solidFill>
                  <a:srgbClr val="0000FF"/>
                </a:solidFill>
                <a:effectLst/>
                <a:latin typeface="Consolas" panose="020B0609020204030204" pitchFamily="49" charset="0"/>
              </a:rPr>
              <a:t>int</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 </a:t>
            </a:r>
            <a:r>
              <a:rPr lang="nn-NO" sz="1400" b="0" dirty="0">
                <a:solidFill>
                  <a:srgbClr val="098658"/>
                </a:solidFill>
                <a:effectLst/>
                <a:latin typeface="Consolas" panose="020B0609020204030204" pitchFamily="49" charset="0"/>
              </a:rPr>
              <a:t>0</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&lt;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a:t>
            </a:r>
          </a:p>
          <a:p>
            <a:r>
              <a:rPr lang="nn-NO" sz="1400" b="0" dirty="0">
                <a:solidFill>
                  <a:srgbClr val="000000"/>
                </a:solidFill>
                <a:effectLst/>
                <a:latin typeface="Consolas" panose="020B0609020204030204" pitchFamily="49" charset="0"/>
              </a:rPr>
              <a:t>        </a:t>
            </a:r>
            <a:r>
              <a:rPr lang="nn-NO" sz="1400" b="0" dirty="0">
                <a:solidFill>
                  <a:srgbClr val="AF00DB"/>
                </a:solidFill>
                <a:effectLst/>
                <a:latin typeface="Consolas" panose="020B0609020204030204" pitchFamily="49" charset="0"/>
              </a:rPr>
              <a:t>for</a:t>
            </a:r>
            <a:r>
              <a:rPr lang="nn-NO" sz="1400" b="0" dirty="0">
                <a:solidFill>
                  <a:srgbClr val="000000"/>
                </a:solidFill>
                <a:effectLst/>
                <a:latin typeface="Consolas" panose="020B0609020204030204" pitchFamily="49" charset="0"/>
              </a:rPr>
              <a:t> (</a:t>
            </a:r>
            <a:r>
              <a:rPr lang="nn-NO" sz="1400" b="0" dirty="0">
                <a:solidFill>
                  <a:srgbClr val="0000FF"/>
                </a:solidFill>
                <a:effectLst/>
                <a:latin typeface="Consolas" panose="020B0609020204030204" pitchFamily="49" charset="0"/>
              </a:rPr>
              <a:t>int</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 </a:t>
            </a:r>
            <a:r>
              <a:rPr lang="nn-NO" sz="1400" b="0" dirty="0">
                <a:solidFill>
                  <a:srgbClr val="098658"/>
                </a:solidFill>
                <a:effectLst/>
                <a:latin typeface="Consolas" panose="020B0609020204030204" pitchFamily="49" charset="0"/>
              </a:rPr>
              <a:t>0</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&lt;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a:t>
            </a:r>
          </a:p>
          <a:p>
            <a:r>
              <a:rPr lang="nn-NO" sz="1400" b="0" dirty="0">
                <a:solidFill>
                  <a:srgbClr val="000000"/>
                </a:solidFill>
                <a:effectLst/>
                <a:latin typeface="Consolas" panose="020B0609020204030204" pitchFamily="49" charset="0"/>
              </a:rPr>
              <a:t>            </a:t>
            </a:r>
            <a:r>
              <a:rPr lang="nn-NO" sz="1400" b="0" dirty="0">
                <a:solidFill>
                  <a:srgbClr val="AF00DB"/>
                </a:solidFill>
                <a:effectLst/>
                <a:latin typeface="Consolas" panose="020B0609020204030204" pitchFamily="49" charset="0"/>
              </a:rPr>
              <a:t>for</a:t>
            </a:r>
            <a:r>
              <a:rPr lang="nn-NO" sz="1400" b="0" dirty="0">
                <a:solidFill>
                  <a:srgbClr val="000000"/>
                </a:solidFill>
                <a:effectLst/>
                <a:latin typeface="Consolas" panose="020B0609020204030204" pitchFamily="49" charset="0"/>
              </a:rPr>
              <a:t> (</a:t>
            </a:r>
            <a:r>
              <a:rPr lang="nn-NO" sz="1400" b="0" dirty="0">
                <a:solidFill>
                  <a:srgbClr val="0000FF"/>
                </a:solidFill>
                <a:effectLst/>
                <a:latin typeface="Consolas" panose="020B0609020204030204" pitchFamily="49" charset="0"/>
              </a:rPr>
              <a:t>int</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ii</a:t>
            </a:r>
            <a:r>
              <a:rPr lang="nn-NO" sz="1400" b="0" dirty="0">
                <a:solidFill>
                  <a:srgbClr val="000000"/>
                </a:solidFill>
                <a:effectLst/>
                <a:latin typeface="Consolas" panose="020B0609020204030204" pitchFamily="49" charset="0"/>
              </a:rPr>
              <a:t> = </a:t>
            </a:r>
            <a:r>
              <a:rPr lang="nn-NO" sz="1400" b="0" dirty="0">
                <a:solidFill>
                  <a:srgbClr val="098658"/>
                </a:solidFill>
                <a:effectLst/>
                <a:latin typeface="Consolas" panose="020B0609020204030204" pitchFamily="49" charset="0"/>
              </a:rPr>
              <a:t>0</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ii</a:t>
            </a:r>
            <a:r>
              <a:rPr lang="nn-NO" sz="1400" b="0" dirty="0">
                <a:solidFill>
                  <a:srgbClr val="000000"/>
                </a:solidFill>
                <a:effectLst/>
                <a:latin typeface="Consolas" panose="020B0609020204030204" pitchFamily="49" charset="0"/>
              </a:rPr>
              <a:t> &lt; </a:t>
            </a:r>
            <a:r>
              <a:rPr lang="nn-NO" sz="1400" b="0" dirty="0">
                <a:solidFill>
                  <a:srgbClr val="098658"/>
                </a:solidFill>
                <a:effectLst/>
                <a:latin typeface="Consolas" panose="020B0609020204030204" pitchFamily="49" charset="0"/>
              </a:rPr>
              <a:t>32</a:t>
            </a:r>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ii</a:t>
            </a:r>
            <a:r>
              <a:rPr lang="nn-NO" sz="1400" b="0" dirty="0">
                <a:solidFill>
                  <a:srgbClr val="000000"/>
                </a:solidFill>
                <a:effectLst/>
                <a:latin typeface="Consolas" panose="020B0609020204030204" pitchFamily="49" charset="0"/>
              </a:rPr>
              <a:t>++)</a:t>
            </a:r>
          </a:p>
          <a:p>
            <a:r>
              <a:rPr lang="nn-NO" sz="1400" b="0" dirty="0">
                <a:solidFill>
                  <a:srgbClr val="000000"/>
                </a:solidFill>
                <a:effectLst/>
                <a:latin typeface="Consolas" panose="020B0609020204030204" pitchFamily="49" charset="0"/>
              </a:rPr>
              <a:t>                </a:t>
            </a:r>
            <a:r>
              <a:rPr lang="nn-NO" sz="1400" b="0" dirty="0">
                <a:solidFill>
                  <a:srgbClr val="001080"/>
                </a:solidFill>
                <a:effectLst/>
                <a:latin typeface="Consolas" panose="020B0609020204030204" pitchFamily="49" charset="0"/>
              </a:rPr>
              <a:t>C</a:t>
            </a:r>
            <a:r>
              <a:rPr lang="nn-NO" sz="1400" b="0" dirty="0">
                <a:solidFill>
                  <a:srgbClr val="000000"/>
                </a:solidFill>
                <a:effectLst/>
                <a:latin typeface="Consolas" panose="020B0609020204030204" pitchFamily="49" charset="0"/>
              </a:rPr>
              <a:t>[(</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 * </a:t>
            </a:r>
            <a:r>
              <a:rPr lang="nn-NO" sz="1400" b="0" dirty="0">
                <a:solidFill>
                  <a:srgbClr val="098658"/>
                </a:solidFill>
                <a:effectLst/>
                <a:latin typeface="Consolas" panose="020B0609020204030204" pitchFamily="49" charset="0"/>
              </a:rPr>
              <a:t>32</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ii</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 </a:t>
            </a:r>
          </a:p>
          <a:p>
            <a:r>
              <a:rPr lang="nn-NO" sz="1400" dirty="0">
                <a:solidFill>
                  <a:srgbClr val="000000"/>
                </a:solidFill>
                <a:latin typeface="Consolas" panose="020B0609020204030204" pitchFamily="49" charset="0"/>
              </a:rPr>
              <a:t>                </a:t>
            </a:r>
            <a:r>
              <a:rPr lang="nn-NO" sz="1400" b="0" dirty="0">
                <a:solidFill>
                  <a:srgbClr val="001080"/>
                </a:solidFill>
                <a:effectLst/>
                <a:latin typeface="Consolas" panose="020B0609020204030204" pitchFamily="49" charset="0"/>
              </a:rPr>
              <a:t>A</a:t>
            </a:r>
            <a:r>
              <a:rPr lang="nn-NO" sz="1400" b="0" dirty="0">
                <a:solidFill>
                  <a:srgbClr val="000000"/>
                </a:solidFill>
                <a:effectLst/>
                <a:latin typeface="Consolas" panose="020B0609020204030204" pitchFamily="49" charset="0"/>
              </a:rPr>
              <a:t>[(</a:t>
            </a:r>
            <a:r>
              <a:rPr lang="nn-NO" sz="1400" b="0" dirty="0">
                <a:solidFill>
                  <a:srgbClr val="001080"/>
                </a:solidFill>
                <a:effectLst/>
                <a:latin typeface="Consolas" panose="020B0609020204030204" pitchFamily="49" charset="0"/>
              </a:rPr>
              <a:t>i</a:t>
            </a:r>
            <a:r>
              <a:rPr lang="nn-NO" sz="1400" b="0" dirty="0">
                <a:solidFill>
                  <a:srgbClr val="000000"/>
                </a:solidFill>
                <a:effectLst/>
                <a:latin typeface="Consolas" panose="020B0609020204030204" pitchFamily="49" charset="0"/>
              </a:rPr>
              <a:t> * </a:t>
            </a:r>
            <a:r>
              <a:rPr lang="nn-NO" sz="1400" b="0" dirty="0">
                <a:solidFill>
                  <a:srgbClr val="098658"/>
                </a:solidFill>
                <a:effectLst/>
                <a:latin typeface="Consolas" panose="020B0609020204030204" pitchFamily="49" charset="0"/>
              </a:rPr>
              <a:t>32</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ii</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 </a:t>
            </a:r>
          </a:p>
          <a:p>
            <a:r>
              <a:rPr lang="nn-NO" sz="1400" dirty="0">
                <a:solidFill>
                  <a:srgbClr val="000000"/>
                </a:solidFill>
                <a:latin typeface="Consolas" panose="020B0609020204030204" pitchFamily="49" charset="0"/>
              </a:rPr>
              <a:t>                </a:t>
            </a:r>
            <a:r>
              <a:rPr lang="nn-NO" sz="1400" b="0" dirty="0">
                <a:solidFill>
                  <a:srgbClr val="001080"/>
                </a:solidFill>
                <a:effectLst/>
                <a:latin typeface="Consolas" panose="020B0609020204030204" pitchFamily="49" charset="0"/>
              </a:rPr>
              <a:t>B</a:t>
            </a:r>
            <a:r>
              <a:rPr lang="nn-NO" sz="1400" b="0" dirty="0">
                <a:solidFill>
                  <a:srgbClr val="000000"/>
                </a:solidFill>
                <a:effectLst/>
                <a:latin typeface="Consolas" panose="020B0609020204030204" pitchFamily="49" charset="0"/>
              </a:rPr>
              <a:t>[</a:t>
            </a:r>
            <a:r>
              <a:rPr lang="nn-NO" sz="1400" b="0" dirty="0">
                <a:solidFill>
                  <a:srgbClr val="001080"/>
                </a:solidFill>
                <a:effectLst/>
                <a:latin typeface="Consolas" panose="020B0609020204030204" pitchFamily="49" charset="0"/>
              </a:rPr>
              <a:t>j</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 + </a:t>
            </a:r>
            <a:r>
              <a:rPr lang="nn-NO" sz="1400" b="0" dirty="0">
                <a:solidFill>
                  <a:srgbClr val="001080"/>
                </a:solidFill>
                <a:effectLst/>
                <a:latin typeface="Consolas" panose="020B0609020204030204" pitchFamily="49" charset="0"/>
              </a:rPr>
              <a:t>k</a:t>
            </a:r>
            <a:r>
              <a:rPr lang="nn-NO" sz="1400"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C07F4ADE-2238-0629-A369-E8EAB8BCBAF7}"/>
              </a:ext>
            </a:extLst>
          </p:cNvPr>
          <p:cNvSpPr txBox="1"/>
          <p:nvPr/>
        </p:nvSpPr>
        <p:spPr>
          <a:xfrm>
            <a:off x="6278834" y="2526557"/>
            <a:ext cx="6096000" cy="1384995"/>
          </a:xfrm>
          <a:prstGeom prst="rect">
            <a:avLst/>
          </a:prstGeom>
          <a:noFill/>
        </p:spPr>
        <p:txBody>
          <a:bodyPr wrap="square">
            <a:spAutoFit/>
          </a:bodyPr>
          <a:lstStyle/>
          <a:p>
            <a:r>
              <a:rPr lang="sk-SK" sz="1400" b="0" dirty="0">
                <a:solidFill>
                  <a:srgbClr val="267F99"/>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order</a:t>
            </a:r>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into_blocks</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a:t>
            </a:r>
          </a:p>
          <a:p>
            <a:br>
              <a:rPr lang="sk-SK" sz="1400" b="0" dirty="0">
                <a:solidFill>
                  <a:srgbClr val="000000"/>
                </a:solidFill>
                <a:effectLst/>
                <a:latin typeface="Consolas" panose="020B0609020204030204" pitchFamily="49" charset="0"/>
              </a:rPr>
            </a:b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traverser</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 ^ </a:t>
            </a:r>
            <a:r>
              <a:rPr lang="en-US" sz="1400" b="0" dirty="0">
                <a:solidFill>
                  <a:srgbClr val="001080"/>
                </a:solidFill>
                <a:effectLst/>
                <a:latin typeface="Consolas" panose="020B0609020204030204" pitchFamily="49" charset="0"/>
              </a:rPr>
              <a:t>o</a:t>
            </a:r>
            <a:r>
              <a:rPr lang="sk-SK" sz="1400" b="0" dirty="0">
                <a:solidFill>
                  <a:srgbClr val="001080"/>
                </a:solidFill>
                <a:effectLst/>
                <a:latin typeface="Consolas" panose="020B0609020204030204" pitchFamily="49" charset="0"/>
              </a:rPr>
              <a:t>rder</a:t>
            </a:r>
            <a:r>
              <a:rPr lang="sk-SK" sz="1400" b="0" dirty="0">
                <a:solidFill>
                  <a:srgbClr val="000000"/>
                </a:solidFill>
                <a:effectLst/>
                <a:latin typeface="Consolas" panose="020B0609020204030204" pitchFamily="49" charset="0"/>
              </a:rPr>
              <a:t> | [=] (</a:t>
            </a:r>
            <a:r>
              <a:rPr lang="sk-SK" sz="1400" b="0" dirty="0">
                <a:solidFill>
                  <a:srgbClr val="267F99"/>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93DFBF4A-1ED5-601D-30B9-A64914329865}"/>
              </a:ext>
            </a:extLst>
          </p:cNvPr>
          <p:cNvSpPr txBox="1"/>
          <p:nvPr/>
        </p:nvSpPr>
        <p:spPr>
          <a:xfrm>
            <a:off x="6278834" y="1878043"/>
            <a:ext cx="6096000" cy="553998"/>
          </a:xfrm>
          <a:prstGeom prst="rect">
            <a:avLst/>
          </a:prstGeom>
          <a:noFill/>
        </p:spPr>
        <p:txBody>
          <a:bodyPr wrap="square">
            <a:spAutoFit/>
          </a:bodyPr>
          <a:lstStyle/>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A</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'j'</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J</a:t>
            </a:r>
            <a:r>
              <a:rPr lang="sk-SK" sz="1000" b="0" dirty="0">
                <a:solidFill>
                  <a:srgbClr val="000000"/>
                </a:solidFill>
                <a:effectLst/>
                <a:latin typeface="Consolas" panose="020B0609020204030204" pitchFamily="49" charset="0"/>
              </a:rPr>
              <a:t>));</a:t>
            </a:r>
          </a:p>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B</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'j'</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'k'</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J</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K</a:t>
            </a:r>
            <a:r>
              <a:rPr lang="sk-SK" sz="1000" b="0" dirty="0">
                <a:solidFill>
                  <a:srgbClr val="000000"/>
                </a:solidFill>
                <a:effectLst/>
                <a:latin typeface="Consolas" panose="020B0609020204030204" pitchFamily="49" charset="0"/>
              </a:rPr>
              <a:t>));</a:t>
            </a:r>
          </a:p>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C</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'k'</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K</a:t>
            </a:r>
            <a:r>
              <a:rPr lang="sk-SK" sz="1000" b="0" dirty="0">
                <a:solidFill>
                  <a:srgbClr val="000000"/>
                </a:solidFill>
                <a:effectLst/>
                <a:latin typeface="Consolas" panose="020B0609020204030204" pitchFamily="49" charset="0"/>
              </a:rPr>
              <a:t>));</a:t>
            </a:r>
          </a:p>
        </p:txBody>
      </p:sp>
      <p:cxnSp>
        <p:nvCxnSpPr>
          <p:cNvPr id="7" name="Straight Connector 6">
            <a:extLst>
              <a:ext uri="{FF2B5EF4-FFF2-40B4-BE49-F238E27FC236}">
                <a16:creationId xmlns:a16="http://schemas.microsoft.com/office/drawing/2014/main" id="{52D1D555-5569-593E-5FF2-748C4F654E91}"/>
              </a:ext>
            </a:extLst>
          </p:cNvPr>
          <p:cNvCxnSpPr>
            <a:cxnSpLocks/>
          </p:cNvCxnSpPr>
          <p:nvPr/>
        </p:nvCxnSpPr>
        <p:spPr>
          <a:xfrm flipV="1">
            <a:off x="6292482" y="1808328"/>
            <a:ext cx="0" cy="3070747"/>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2898AE-7804-5FBF-D64E-15D628DE6317}"/>
              </a:ext>
            </a:extLst>
          </p:cNvPr>
          <p:cNvSpPr txBox="1"/>
          <p:nvPr/>
        </p:nvSpPr>
        <p:spPr>
          <a:xfrm>
            <a:off x="46928" y="4509743"/>
            <a:ext cx="1050352" cy="369332"/>
          </a:xfrm>
          <a:prstGeom prst="rect">
            <a:avLst/>
          </a:prstGeom>
          <a:noFill/>
        </p:spPr>
        <p:txBody>
          <a:bodyPr wrap="none" rtlCol="0">
            <a:spAutoFit/>
          </a:bodyPr>
          <a:lstStyle/>
          <a:p>
            <a:r>
              <a:rPr lang="en-US" dirty="0"/>
              <a:t>Plain C++</a:t>
            </a:r>
            <a:endParaRPr lang="sk-SK" dirty="0"/>
          </a:p>
        </p:txBody>
      </p:sp>
      <p:sp>
        <p:nvSpPr>
          <p:cNvPr id="10" name="TextBox 9">
            <a:extLst>
              <a:ext uri="{FF2B5EF4-FFF2-40B4-BE49-F238E27FC236}">
                <a16:creationId xmlns:a16="http://schemas.microsoft.com/office/drawing/2014/main" id="{242AC259-5671-445E-2650-5B1BCA48A373}"/>
              </a:ext>
            </a:extLst>
          </p:cNvPr>
          <p:cNvSpPr txBox="1"/>
          <p:nvPr/>
        </p:nvSpPr>
        <p:spPr>
          <a:xfrm>
            <a:off x="6306131" y="4496100"/>
            <a:ext cx="1135311" cy="369332"/>
          </a:xfrm>
          <a:prstGeom prst="rect">
            <a:avLst/>
          </a:prstGeom>
          <a:noFill/>
        </p:spPr>
        <p:txBody>
          <a:bodyPr wrap="none" rtlCol="0">
            <a:spAutoFit/>
          </a:bodyPr>
          <a:lstStyle/>
          <a:p>
            <a:r>
              <a:rPr lang="en-US" dirty="0" err="1"/>
              <a:t>Noarr</a:t>
            </a:r>
            <a:r>
              <a:rPr lang="en-US" dirty="0"/>
              <a:t> C++</a:t>
            </a:r>
            <a:endParaRPr lang="sk-SK" dirty="0"/>
          </a:p>
        </p:txBody>
      </p:sp>
      <p:sp>
        <p:nvSpPr>
          <p:cNvPr id="14" name="Content Placeholder 2">
            <a:extLst>
              <a:ext uri="{FF2B5EF4-FFF2-40B4-BE49-F238E27FC236}">
                <a16:creationId xmlns:a16="http://schemas.microsoft.com/office/drawing/2014/main" id="{E5589B2E-860E-28FC-E242-AC25413B4343}"/>
              </a:ext>
            </a:extLst>
          </p:cNvPr>
          <p:cNvSpPr txBox="1">
            <a:spLocks/>
          </p:cNvSpPr>
          <p:nvPr/>
        </p:nvSpPr>
        <p:spPr>
          <a:xfrm>
            <a:off x="469483" y="5006110"/>
            <a:ext cx="10058400" cy="4529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44068" lvl="1" indent="-342900">
              <a:buFont typeface="+mj-lt"/>
              <a:buAutoNum type="arabicPeriod"/>
            </a:pPr>
            <a:r>
              <a:rPr lang="en-US" sz="2400" dirty="0"/>
              <a:t>Tile the first (</a:t>
            </a:r>
            <a:r>
              <a:rPr lang="nn-NO" sz="2400" dirty="0">
                <a:solidFill>
                  <a:srgbClr val="001080"/>
                </a:solidFill>
                <a:latin typeface="Consolas" panose="020B0609020204030204" pitchFamily="49" charset="0"/>
              </a:rPr>
              <a:t>i</a:t>
            </a:r>
            <a:r>
              <a:rPr lang="en-US" sz="2400" dirty="0"/>
              <a:t>) loop</a:t>
            </a:r>
          </a:p>
        </p:txBody>
      </p:sp>
      <p:sp>
        <p:nvSpPr>
          <p:cNvPr id="3" name="Date Placeholder 2">
            <a:extLst>
              <a:ext uri="{FF2B5EF4-FFF2-40B4-BE49-F238E27FC236}">
                <a16:creationId xmlns:a16="http://schemas.microsoft.com/office/drawing/2014/main" id="{94871529-22DA-E6BE-5BA8-AC5341042BEA}"/>
              </a:ext>
            </a:extLst>
          </p:cNvPr>
          <p:cNvSpPr>
            <a:spLocks noGrp="1"/>
          </p:cNvSpPr>
          <p:nvPr>
            <p:ph type="dt" sz="half" idx="10"/>
          </p:nvPr>
        </p:nvSpPr>
        <p:spPr/>
        <p:txBody>
          <a:bodyPr/>
          <a:lstStyle/>
          <a:p>
            <a:fld id="{A159403B-C9C5-4315-B25D-9EDF88878D31}" type="datetime1">
              <a:rPr lang="sk-SK" smtClean="0"/>
              <a:t>26. 9. 2024</a:t>
            </a:fld>
            <a:endParaRPr lang="en-US" dirty="0"/>
          </a:p>
        </p:txBody>
      </p:sp>
      <p:sp>
        <p:nvSpPr>
          <p:cNvPr id="11" name="Slide Number Placeholder 10">
            <a:extLst>
              <a:ext uri="{FF2B5EF4-FFF2-40B4-BE49-F238E27FC236}">
                <a16:creationId xmlns:a16="http://schemas.microsoft.com/office/drawing/2014/main" id="{4E86CF42-6923-BFA2-19E7-42925D06EAB4}"/>
              </a:ext>
            </a:extLst>
          </p:cNvPr>
          <p:cNvSpPr>
            <a:spLocks noGrp="1"/>
          </p:cNvSpPr>
          <p:nvPr>
            <p:ph type="sldNum" sz="quarter" idx="12"/>
          </p:nvPr>
        </p:nvSpPr>
        <p:spPr/>
        <p:txBody>
          <a:bodyPr/>
          <a:lstStyle/>
          <a:p>
            <a:fld id="{629637A9-119A-49DA-BD12-AAC58B377D80}" type="slidenum">
              <a:rPr lang="en-US" smtClean="0"/>
              <a:t>31</a:t>
            </a:fld>
            <a:endParaRPr lang="en-US" dirty="0"/>
          </a:p>
        </p:txBody>
      </p:sp>
      <p:sp>
        <p:nvSpPr>
          <p:cNvPr id="12" name="Oval 11">
            <a:extLst>
              <a:ext uri="{FF2B5EF4-FFF2-40B4-BE49-F238E27FC236}">
                <a16:creationId xmlns:a16="http://schemas.microsoft.com/office/drawing/2014/main" id="{4B5628A3-3D95-6A9B-1602-09009AE8EAEB}"/>
              </a:ext>
            </a:extLst>
          </p:cNvPr>
          <p:cNvSpPr/>
          <p:nvPr/>
        </p:nvSpPr>
        <p:spPr>
          <a:xfrm>
            <a:off x="2296800" y="2736000"/>
            <a:ext cx="633600" cy="280800"/>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3" name="Oval 12">
            <a:extLst>
              <a:ext uri="{FF2B5EF4-FFF2-40B4-BE49-F238E27FC236}">
                <a16:creationId xmlns:a16="http://schemas.microsoft.com/office/drawing/2014/main" id="{27CF7059-6F76-AD53-CD03-01F03B9E2C0B}"/>
              </a:ext>
            </a:extLst>
          </p:cNvPr>
          <p:cNvSpPr/>
          <p:nvPr/>
        </p:nvSpPr>
        <p:spPr>
          <a:xfrm>
            <a:off x="1260000" y="3371347"/>
            <a:ext cx="612000" cy="280800"/>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5" name="Oval 14">
            <a:extLst>
              <a:ext uri="{FF2B5EF4-FFF2-40B4-BE49-F238E27FC236}">
                <a16:creationId xmlns:a16="http://schemas.microsoft.com/office/drawing/2014/main" id="{E9AD7D58-1997-C3D7-3BC8-F8DEEC089092}"/>
              </a:ext>
            </a:extLst>
          </p:cNvPr>
          <p:cNvSpPr/>
          <p:nvPr/>
        </p:nvSpPr>
        <p:spPr>
          <a:xfrm>
            <a:off x="1980000" y="3578674"/>
            <a:ext cx="1476000" cy="533413"/>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6" name="Oval 15">
            <a:extLst>
              <a:ext uri="{FF2B5EF4-FFF2-40B4-BE49-F238E27FC236}">
                <a16:creationId xmlns:a16="http://schemas.microsoft.com/office/drawing/2014/main" id="{F52BE1D8-889D-E3C0-8F04-FF627D444959}"/>
              </a:ext>
            </a:extLst>
          </p:cNvPr>
          <p:cNvSpPr/>
          <p:nvPr/>
        </p:nvSpPr>
        <p:spPr>
          <a:xfrm>
            <a:off x="6783998" y="2557661"/>
            <a:ext cx="633600" cy="280800"/>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7" name="Oval 16">
            <a:extLst>
              <a:ext uri="{FF2B5EF4-FFF2-40B4-BE49-F238E27FC236}">
                <a16:creationId xmlns:a16="http://schemas.microsoft.com/office/drawing/2014/main" id="{A1D7F128-601E-19F5-90B0-6FA9CBE0DE7A}"/>
              </a:ext>
            </a:extLst>
          </p:cNvPr>
          <p:cNvSpPr/>
          <p:nvPr/>
        </p:nvSpPr>
        <p:spPr>
          <a:xfrm>
            <a:off x="8834403" y="2945454"/>
            <a:ext cx="860213" cy="339268"/>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8" name="Rectangle: Rounded Corners 17">
            <a:extLst>
              <a:ext uri="{FF2B5EF4-FFF2-40B4-BE49-F238E27FC236}">
                <a16:creationId xmlns:a16="http://schemas.microsoft.com/office/drawing/2014/main" id="{CB96ECF5-C87A-904A-86B1-BD3A6AF322C0}"/>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6. </a:t>
            </a:r>
            <a:r>
              <a:rPr lang="en-US" sz="1600" dirty="0" err="1"/>
              <a:t>Noarr</a:t>
            </a:r>
            <a:r>
              <a:rPr lang="en-US" sz="1600" dirty="0"/>
              <a:t> Traversers</a:t>
            </a:r>
            <a:endParaRPr lang="sk-SK" sz="1600" dirty="0"/>
          </a:p>
        </p:txBody>
      </p:sp>
    </p:spTree>
    <p:extLst>
      <p:ext uri="{BB962C8B-B14F-4D97-AF65-F5344CB8AC3E}">
        <p14:creationId xmlns:p14="http://schemas.microsoft.com/office/powerpoint/2010/main" val="258013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5765266-E453-2B51-DF64-01D8E2EFECAA}"/>
              </a:ext>
            </a:extLst>
          </p:cNvPr>
          <p:cNvSpPr/>
          <p:nvPr/>
        </p:nvSpPr>
        <p:spPr>
          <a:xfrm>
            <a:off x="46928" y="1781051"/>
            <a:ext cx="12052939" cy="31733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 name="Title 1">
            <a:extLst>
              <a:ext uri="{FF2B5EF4-FFF2-40B4-BE49-F238E27FC236}">
                <a16:creationId xmlns:a16="http://schemas.microsoft.com/office/drawing/2014/main" id="{F326D6AD-D065-5EC3-24AC-10FDE0C677C2}"/>
              </a:ext>
            </a:extLst>
          </p:cNvPr>
          <p:cNvSpPr>
            <a:spLocks noGrp="1"/>
          </p:cNvSpPr>
          <p:nvPr>
            <p:ph type="title"/>
          </p:nvPr>
        </p:nvSpPr>
        <p:spPr/>
        <p:txBody>
          <a:bodyPr/>
          <a:lstStyle/>
          <a:p>
            <a:r>
              <a:rPr lang="en-US" dirty="0" err="1"/>
              <a:t>Noarr</a:t>
            </a:r>
            <a:r>
              <a:rPr lang="en-US" dirty="0"/>
              <a:t> Traversers – Tiling matrix multiply</a:t>
            </a:r>
            <a:endParaRPr lang="sk-SK" dirty="0"/>
          </a:p>
        </p:txBody>
      </p:sp>
      <p:sp>
        <p:nvSpPr>
          <p:cNvPr id="6" name="TextBox 5">
            <a:extLst>
              <a:ext uri="{FF2B5EF4-FFF2-40B4-BE49-F238E27FC236}">
                <a16:creationId xmlns:a16="http://schemas.microsoft.com/office/drawing/2014/main" id="{A732320D-35B1-A28E-2544-478CB1A7A9CE}"/>
              </a:ext>
            </a:extLst>
          </p:cNvPr>
          <p:cNvSpPr txBox="1"/>
          <p:nvPr/>
        </p:nvSpPr>
        <p:spPr>
          <a:xfrm>
            <a:off x="153817" y="1950099"/>
            <a:ext cx="5721544" cy="2677656"/>
          </a:xfrm>
          <a:prstGeom prst="rect">
            <a:avLst/>
          </a:prstGeom>
          <a:noFill/>
        </p:spPr>
        <p:txBody>
          <a:bodyPr wrap="square">
            <a:spAutoFit/>
          </a:bodyPr>
          <a:lstStyle/>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A</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J</a:t>
            </a:r>
            <a:r>
              <a:rPr lang="en-US" sz="1200" b="0" dirty="0">
                <a:solidFill>
                  <a:srgbClr val="000000"/>
                </a:solidFill>
                <a:effectLst/>
                <a:latin typeface="Consolas" panose="020B0609020204030204" pitchFamily="49" charset="0"/>
              </a:rPr>
              <a:t>];</a:t>
            </a:r>
          </a:p>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B</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J</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K</a:t>
            </a:r>
            <a:r>
              <a:rPr lang="en-US" sz="1200" b="0" dirty="0">
                <a:solidFill>
                  <a:srgbClr val="000000"/>
                </a:solidFill>
                <a:effectLst/>
                <a:latin typeface="Consolas" panose="020B0609020204030204" pitchFamily="49" charset="0"/>
              </a:rPr>
              <a:t>];</a:t>
            </a:r>
          </a:p>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C</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K</a:t>
            </a:r>
            <a:r>
              <a:rPr lang="en-US" sz="1200" b="0" dirty="0">
                <a:solidFill>
                  <a:srgbClr val="000000"/>
                </a:solidFill>
                <a:effectLst/>
                <a:latin typeface="Consolas" panose="020B0609020204030204" pitchFamily="49" charset="0"/>
              </a:rPr>
              <a:t>];</a:t>
            </a:r>
          </a:p>
          <a:p>
            <a:endParaRPr lang="en-US" sz="1400" b="0" dirty="0">
              <a:solidFill>
                <a:srgbClr val="AF00DB"/>
              </a:solidFill>
              <a:effectLst/>
              <a:latin typeface="Consolas" panose="020B0609020204030204" pitchFamily="49" charset="0"/>
            </a:endParaRPr>
          </a:p>
          <a:p>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&lt;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&lt;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&lt;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&lt;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&lt;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endParaRPr lang="en-US" sz="1400" b="0" dirty="0">
              <a:solidFill>
                <a:srgbClr val="000000"/>
              </a:solidFill>
              <a:effectLst/>
              <a:latin typeface="Consolas" panose="020B0609020204030204" pitchFamily="49" charset="0"/>
            </a:endParaRPr>
          </a:p>
          <a:p>
            <a:r>
              <a:rPr lang="en-US" sz="1400" dirty="0">
                <a:solidFill>
                  <a:srgbClr val="000000"/>
                </a:solidFill>
                <a:latin typeface="Consolas" panose="020B0609020204030204" pitchFamily="49" charset="0"/>
              </a:rPr>
              <a:t>                    </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a:t>
            </a:r>
            <a:endParaRPr lang="en-US" sz="1400" b="0" dirty="0">
              <a:solidFill>
                <a:srgbClr val="000000"/>
              </a:solidFill>
              <a:effectLst/>
              <a:latin typeface="Consolas" panose="020B0609020204030204" pitchFamily="49" charset="0"/>
            </a:endParaRPr>
          </a:p>
          <a:p>
            <a:r>
              <a:rPr lang="en-US" sz="1400" dirty="0">
                <a:solidFill>
                  <a:srgbClr val="000000"/>
                </a:solidFill>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87DF5C83-967A-FDCA-A9CB-777F7F3F1C88}"/>
              </a:ext>
            </a:extLst>
          </p:cNvPr>
          <p:cNvSpPr txBox="1"/>
          <p:nvPr/>
        </p:nvSpPr>
        <p:spPr>
          <a:xfrm>
            <a:off x="6278834" y="2526557"/>
            <a:ext cx="6096000" cy="1600438"/>
          </a:xfrm>
          <a:prstGeom prst="rect">
            <a:avLst/>
          </a:prstGeom>
          <a:noFill/>
        </p:spPr>
        <p:txBody>
          <a:bodyPr wrap="square">
            <a:spAutoFit/>
          </a:bodyPr>
          <a:lstStyle/>
          <a:p>
            <a:r>
              <a:rPr lang="sk-SK" sz="1400" dirty="0">
                <a:solidFill>
                  <a:srgbClr val="267F99"/>
                </a:solidFill>
                <a:latin typeface="Consolas" panose="020B0609020204030204" pitchFamily="49" charset="0"/>
              </a:rPr>
              <a:t>auto</a:t>
            </a:r>
            <a:r>
              <a:rPr lang="sk-SK" sz="1400" dirty="0">
                <a:solidFill>
                  <a:srgbClr val="000000"/>
                </a:solidFill>
                <a:latin typeface="Consolas" panose="020B0609020204030204" pitchFamily="49" charset="0"/>
              </a:rPr>
              <a:t> </a:t>
            </a:r>
            <a:r>
              <a:rPr lang="sk-SK" sz="1400" dirty="0">
                <a:solidFill>
                  <a:srgbClr val="001080"/>
                </a:solidFill>
                <a:latin typeface="Consolas" panose="020B0609020204030204" pitchFamily="49" charset="0"/>
              </a:rPr>
              <a:t>order</a:t>
            </a:r>
            <a:r>
              <a:rPr lang="sk-SK" sz="1400" dirty="0">
                <a:solidFill>
                  <a:srgbClr val="000000"/>
                </a:solidFill>
                <a:latin typeface="Consolas" panose="020B0609020204030204" pitchFamily="49" charset="0"/>
              </a:rPr>
              <a:t> = </a:t>
            </a:r>
            <a:r>
              <a:rPr lang="sk-SK" sz="1400" dirty="0">
                <a:solidFill>
                  <a:srgbClr val="267F99"/>
                </a:solidFill>
                <a:latin typeface="Consolas" panose="020B0609020204030204" pitchFamily="49" charset="0"/>
              </a:rPr>
              <a:t>noarr</a:t>
            </a:r>
            <a:r>
              <a:rPr lang="sk-SK" sz="1400" dirty="0">
                <a:solidFill>
                  <a:srgbClr val="000000"/>
                </a:solidFill>
                <a:latin typeface="Consolas" panose="020B0609020204030204" pitchFamily="49" charset="0"/>
              </a:rPr>
              <a:t>::</a:t>
            </a:r>
            <a:r>
              <a:rPr lang="sk-SK" sz="1400" dirty="0">
                <a:solidFill>
                  <a:srgbClr val="795E26"/>
                </a:solidFill>
                <a:latin typeface="Consolas" panose="020B0609020204030204" pitchFamily="49" charset="0"/>
              </a:rPr>
              <a:t>into_blocks</a:t>
            </a:r>
            <a:r>
              <a:rPr lang="sk-SK" sz="1400" dirty="0">
                <a:solidFill>
                  <a:srgbClr val="000000"/>
                </a:solidFill>
                <a:latin typeface="Consolas" panose="020B0609020204030204" pitchFamily="49" charset="0"/>
              </a:rPr>
              <a:t>&lt;</a:t>
            </a:r>
            <a:r>
              <a:rPr lang="sk-SK" sz="1400" dirty="0">
                <a:solidFill>
                  <a:srgbClr val="A31515"/>
                </a:solidFill>
                <a:latin typeface="Consolas" panose="020B0609020204030204" pitchFamily="49" charset="0"/>
              </a:rPr>
              <a:t>'i'</a:t>
            </a:r>
            <a:r>
              <a:rPr lang="sk-SK" sz="1400" dirty="0">
                <a:solidFill>
                  <a:srgbClr val="000000"/>
                </a:solidFill>
                <a:latin typeface="Consolas" panose="020B0609020204030204" pitchFamily="49" charset="0"/>
              </a:rPr>
              <a:t>, </a:t>
            </a:r>
            <a:r>
              <a:rPr lang="sk-SK" sz="1400" dirty="0">
                <a:solidFill>
                  <a:srgbClr val="A31515"/>
                </a:solidFill>
                <a:latin typeface="Consolas" panose="020B0609020204030204" pitchFamily="49" charset="0"/>
              </a:rPr>
              <a:t>'I'</a:t>
            </a:r>
            <a:r>
              <a:rPr lang="sk-SK" sz="1400" dirty="0">
                <a:solidFill>
                  <a:srgbClr val="000000"/>
                </a:solidFill>
                <a:latin typeface="Consolas" panose="020B0609020204030204" pitchFamily="49" charset="0"/>
              </a:rPr>
              <a:t>, </a:t>
            </a:r>
            <a:r>
              <a:rPr lang="sk-SK" sz="1400" dirty="0">
                <a:solidFill>
                  <a:srgbClr val="A31515"/>
                </a:solidFill>
                <a:latin typeface="Consolas" panose="020B0609020204030204" pitchFamily="49" charset="0"/>
              </a:rPr>
              <a:t>'i'</a:t>
            </a:r>
            <a:r>
              <a:rPr lang="sk-SK" sz="1400" dirty="0">
                <a:solidFill>
                  <a:srgbClr val="000000"/>
                </a:solidFill>
                <a:latin typeface="Consolas" panose="020B0609020204030204" pitchFamily="49" charset="0"/>
              </a:rPr>
              <a:t>&gt;(</a:t>
            </a:r>
            <a:r>
              <a:rPr lang="sk-SK" sz="1400" dirty="0">
                <a:solidFill>
                  <a:srgbClr val="098658"/>
                </a:solidFill>
                <a:latin typeface="Consolas" panose="020B0609020204030204" pitchFamily="49" charset="0"/>
              </a:rPr>
              <a:t>32</a:t>
            </a:r>
            <a:r>
              <a:rPr lang="sk-SK" sz="1400" dirty="0">
                <a:solidFill>
                  <a:srgbClr val="000000"/>
                </a:solidFill>
                <a:latin typeface="Consolas" panose="020B0609020204030204" pitchFamily="49" charset="0"/>
              </a:rPr>
              <a:t>)</a:t>
            </a:r>
          </a:p>
          <a:p>
            <a:r>
              <a:rPr lang="sk-SK" sz="1400" dirty="0">
                <a:solidFill>
                  <a:srgbClr val="000000"/>
                </a:solidFill>
                <a:latin typeface="Consolas" panose="020B0609020204030204" pitchFamily="49" charset="0"/>
              </a:rPr>
              <a:t>           ^ </a:t>
            </a:r>
            <a:r>
              <a:rPr lang="sk-SK" sz="1400" dirty="0">
                <a:solidFill>
                  <a:srgbClr val="267F99"/>
                </a:solidFill>
                <a:latin typeface="Consolas" panose="020B0609020204030204" pitchFamily="49" charset="0"/>
              </a:rPr>
              <a:t>noarr</a:t>
            </a:r>
            <a:r>
              <a:rPr lang="sk-SK" sz="1400" dirty="0">
                <a:solidFill>
                  <a:srgbClr val="000000"/>
                </a:solidFill>
                <a:latin typeface="Consolas" panose="020B0609020204030204" pitchFamily="49" charset="0"/>
              </a:rPr>
              <a:t>::</a:t>
            </a:r>
            <a:r>
              <a:rPr lang="sk-SK" sz="1400" dirty="0">
                <a:solidFill>
                  <a:srgbClr val="795E26"/>
                </a:solidFill>
                <a:latin typeface="Consolas" panose="020B0609020204030204" pitchFamily="49" charset="0"/>
              </a:rPr>
              <a:t>into_blocks</a:t>
            </a:r>
            <a:r>
              <a:rPr lang="sk-SK" sz="1400" dirty="0">
                <a:solidFill>
                  <a:srgbClr val="000000"/>
                </a:solidFill>
                <a:latin typeface="Consolas" panose="020B0609020204030204" pitchFamily="49" charset="0"/>
              </a:rPr>
              <a:t>&lt;</a:t>
            </a:r>
            <a:r>
              <a:rPr lang="sk-SK" sz="1400" dirty="0">
                <a:solidFill>
                  <a:srgbClr val="A31515"/>
                </a:solidFill>
                <a:latin typeface="Consolas" panose="020B0609020204030204" pitchFamily="49" charset="0"/>
              </a:rPr>
              <a:t>'j'</a:t>
            </a:r>
            <a:r>
              <a:rPr lang="sk-SK" sz="1400" dirty="0">
                <a:solidFill>
                  <a:srgbClr val="000000"/>
                </a:solidFill>
                <a:latin typeface="Consolas" panose="020B0609020204030204" pitchFamily="49" charset="0"/>
              </a:rPr>
              <a:t>, </a:t>
            </a:r>
            <a:r>
              <a:rPr lang="sk-SK" sz="1400" dirty="0">
                <a:solidFill>
                  <a:srgbClr val="A31515"/>
                </a:solidFill>
                <a:latin typeface="Consolas" panose="020B0609020204030204" pitchFamily="49" charset="0"/>
              </a:rPr>
              <a:t>'J'</a:t>
            </a:r>
            <a:r>
              <a:rPr lang="sk-SK" sz="1400" dirty="0">
                <a:solidFill>
                  <a:srgbClr val="000000"/>
                </a:solidFill>
                <a:latin typeface="Consolas" panose="020B0609020204030204" pitchFamily="49" charset="0"/>
              </a:rPr>
              <a:t>, </a:t>
            </a:r>
            <a:r>
              <a:rPr lang="sk-SK" sz="1400" dirty="0">
                <a:solidFill>
                  <a:srgbClr val="A31515"/>
                </a:solidFill>
                <a:latin typeface="Consolas" panose="020B0609020204030204" pitchFamily="49" charset="0"/>
              </a:rPr>
              <a:t>'j'</a:t>
            </a:r>
            <a:r>
              <a:rPr lang="sk-SK" sz="1400" dirty="0">
                <a:solidFill>
                  <a:srgbClr val="000000"/>
                </a:solidFill>
                <a:latin typeface="Consolas" panose="020B0609020204030204" pitchFamily="49" charset="0"/>
              </a:rPr>
              <a:t>&gt;(</a:t>
            </a:r>
            <a:r>
              <a:rPr lang="sk-SK" sz="1400" dirty="0">
                <a:solidFill>
                  <a:srgbClr val="098658"/>
                </a:solidFill>
                <a:latin typeface="Consolas" panose="020B0609020204030204" pitchFamily="49" charset="0"/>
              </a:rPr>
              <a:t>32</a:t>
            </a:r>
            <a:r>
              <a:rPr lang="sk-SK" sz="1400" dirty="0">
                <a:solidFill>
                  <a:srgbClr val="000000"/>
                </a:solidFill>
                <a:latin typeface="Consolas" panose="020B0609020204030204" pitchFamily="49" charset="0"/>
              </a:rPr>
              <a:t>);</a:t>
            </a:r>
          </a:p>
          <a:p>
            <a:br>
              <a:rPr lang="sk-SK" sz="1400" dirty="0">
                <a:solidFill>
                  <a:srgbClr val="000000"/>
                </a:solidFill>
                <a:latin typeface="Consolas" panose="020B0609020204030204" pitchFamily="49" charset="0"/>
              </a:rPr>
            </a:br>
            <a:r>
              <a:rPr lang="sk-SK" sz="1400" dirty="0">
                <a:solidFill>
                  <a:srgbClr val="267F99"/>
                </a:solidFill>
                <a:latin typeface="Consolas" panose="020B0609020204030204" pitchFamily="49" charset="0"/>
              </a:rPr>
              <a:t>noarr</a:t>
            </a:r>
            <a:r>
              <a:rPr lang="sk-SK" sz="1400" dirty="0">
                <a:solidFill>
                  <a:srgbClr val="000000"/>
                </a:solidFill>
                <a:latin typeface="Consolas" panose="020B0609020204030204" pitchFamily="49" charset="0"/>
              </a:rPr>
              <a:t>::</a:t>
            </a:r>
            <a:r>
              <a:rPr lang="sk-SK" sz="1400" dirty="0">
                <a:solidFill>
                  <a:srgbClr val="795E26"/>
                </a:solidFill>
                <a:latin typeface="Consolas" panose="020B0609020204030204" pitchFamily="49" charset="0"/>
              </a:rPr>
              <a:t>traverser</a:t>
            </a:r>
            <a:r>
              <a:rPr lang="sk-SK" sz="1400" dirty="0">
                <a:solidFill>
                  <a:srgbClr val="000000"/>
                </a:solidFill>
                <a:latin typeface="Consolas" panose="020B0609020204030204" pitchFamily="49" charset="0"/>
              </a:rPr>
              <a:t>(</a:t>
            </a:r>
            <a:r>
              <a:rPr lang="sk-SK" sz="1400" dirty="0">
                <a:solidFill>
                  <a:srgbClr val="001080"/>
                </a:solidFill>
                <a:latin typeface="Consolas" panose="020B0609020204030204" pitchFamily="49" charset="0"/>
              </a:rPr>
              <a:t>A</a:t>
            </a:r>
            <a:r>
              <a:rPr lang="sk-SK" sz="1400" dirty="0">
                <a:solidFill>
                  <a:srgbClr val="000000"/>
                </a:solidFill>
                <a:latin typeface="Consolas" panose="020B0609020204030204" pitchFamily="49" charset="0"/>
              </a:rPr>
              <a:t>, </a:t>
            </a:r>
            <a:r>
              <a:rPr lang="sk-SK" sz="1400" dirty="0">
                <a:solidFill>
                  <a:srgbClr val="001080"/>
                </a:solidFill>
                <a:latin typeface="Consolas" panose="020B0609020204030204" pitchFamily="49" charset="0"/>
              </a:rPr>
              <a:t>B</a:t>
            </a:r>
            <a:r>
              <a:rPr lang="sk-SK" sz="1400" dirty="0">
                <a:solidFill>
                  <a:srgbClr val="000000"/>
                </a:solidFill>
                <a:latin typeface="Consolas" panose="020B0609020204030204" pitchFamily="49" charset="0"/>
              </a:rPr>
              <a:t>, </a:t>
            </a:r>
            <a:r>
              <a:rPr lang="sk-SK" sz="1400" dirty="0">
                <a:solidFill>
                  <a:srgbClr val="001080"/>
                </a:solidFill>
                <a:latin typeface="Consolas" panose="020B0609020204030204" pitchFamily="49" charset="0"/>
              </a:rPr>
              <a:t>C</a:t>
            </a:r>
            <a:r>
              <a:rPr lang="sk-SK" sz="1400" dirty="0">
                <a:solidFill>
                  <a:srgbClr val="000000"/>
                </a:solidFill>
                <a:latin typeface="Consolas" panose="020B0609020204030204" pitchFamily="49" charset="0"/>
              </a:rPr>
              <a:t>) ^ </a:t>
            </a:r>
            <a:r>
              <a:rPr lang="sk-SK" sz="1400" dirty="0">
                <a:solidFill>
                  <a:srgbClr val="001080"/>
                </a:solidFill>
                <a:latin typeface="Consolas" panose="020B0609020204030204" pitchFamily="49" charset="0"/>
              </a:rPr>
              <a:t>order</a:t>
            </a:r>
            <a:r>
              <a:rPr lang="sk-SK" sz="1400" dirty="0">
                <a:solidFill>
                  <a:srgbClr val="000000"/>
                </a:solidFill>
                <a:latin typeface="Consolas" panose="020B0609020204030204" pitchFamily="49" charset="0"/>
              </a:rPr>
              <a:t> | [=] (</a:t>
            </a:r>
            <a:r>
              <a:rPr lang="sk-SK" sz="1400" dirty="0">
                <a:solidFill>
                  <a:srgbClr val="267F99"/>
                </a:solidFill>
                <a:latin typeface="Consolas" panose="020B0609020204030204" pitchFamily="49" charset="0"/>
              </a:rPr>
              <a:t>auto</a:t>
            </a:r>
            <a:r>
              <a:rPr lang="sk-SK" sz="1400" dirty="0">
                <a:solidFill>
                  <a:srgbClr val="000000"/>
                </a:solidFill>
                <a:latin typeface="Consolas" panose="020B0609020204030204" pitchFamily="49" charset="0"/>
              </a:rPr>
              <a:t> </a:t>
            </a:r>
            <a:r>
              <a:rPr lang="sk-SK" sz="1400" dirty="0">
                <a:solidFill>
                  <a:srgbClr val="001080"/>
                </a:solidFill>
                <a:latin typeface="Consolas" panose="020B0609020204030204" pitchFamily="49" charset="0"/>
              </a:rPr>
              <a:t>state</a:t>
            </a:r>
            <a:r>
              <a:rPr lang="sk-SK" sz="1400" dirty="0">
                <a:solidFill>
                  <a:srgbClr val="000000"/>
                </a:solidFill>
                <a:latin typeface="Consolas" panose="020B0609020204030204" pitchFamily="49" charset="0"/>
              </a:rPr>
              <a:t>)</a:t>
            </a:r>
          </a:p>
          <a:p>
            <a:r>
              <a:rPr lang="sk-SK" sz="1400" dirty="0">
                <a:solidFill>
                  <a:srgbClr val="000000"/>
                </a:solidFill>
                <a:latin typeface="Consolas" panose="020B0609020204030204" pitchFamily="49" charset="0"/>
              </a:rPr>
              <a:t>{</a:t>
            </a:r>
          </a:p>
          <a:p>
            <a:r>
              <a:rPr lang="sk-SK" sz="1400" dirty="0">
                <a:solidFill>
                  <a:srgbClr val="000000"/>
                </a:solidFill>
                <a:latin typeface="Consolas" panose="020B0609020204030204" pitchFamily="49" charset="0"/>
              </a:rPr>
              <a:t>    </a:t>
            </a:r>
            <a:r>
              <a:rPr lang="sk-SK" sz="1400" dirty="0">
                <a:solidFill>
                  <a:srgbClr val="001080"/>
                </a:solidFill>
                <a:latin typeface="Consolas" panose="020B0609020204030204" pitchFamily="49" charset="0"/>
              </a:rPr>
              <a:t>C</a:t>
            </a:r>
            <a:r>
              <a:rPr lang="sk-SK" sz="1400" dirty="0">
                <a:solidFill>
                  <a:srgbClr val="000000"/>
                </a:solidFill>
                <a:latin typeface="Consolas" panose="020B0609020204030204" pitchFamily="49" charset="0"/>
              </a:rPr>
              <a:t>.</a:t>
            </a:r>
            <a:r>
              <a:rPr lang="sk-SK" sz="1400" dirty="0">
                <a:solidFill>
                  <a:srgbClr val="795E26"/>
                </a:solidFill>
                <a:latin typeface="Consolas" panose="020B0609020204030204" pitchFamily="49" charset="0"/>
              </a:rPr>
              <a:t>at</a:t>
            </a:r>
            <a:r>
              <a:rPr lang="sk-SK" sz="1400" dirty="0">
                <a:solidFill>
                  <a:srgbClr val="000000"/>
                </a:solidFill>
                <a:latin typeface="Consolas" panose="020B0609020204030204" pitchFamily="49" charset="0"/>
              </a:rPr>
              <a:t>(</a:t>
            </a:r>
            <a:r>
              <a:rPr lang="sk-SK" sz="1400" dirty="0">
                <a:solidFill>
                  <a:srgbClr val="001080"/>
                </a:solidFill>
                <a:latin typeface="Consolas" panose="020B0609020204030204" pitchFamily="49" charset="0"/>
              </a:rPr>
              <a:t>state</a:t>
            </a:r>
            <a:r>
              <a:rPr lang="sk-SK" sz="1400" dirty="0">
                <a:solidFill>
                  <a:srgbClr val="000000"/>
                </a:solidFill>
                <a:latin typeface="Consolas" panose="020B0609020204030204" pitchFamily="49" charset="0"/>
              </a:rPr>
              <a:t>) += </a:t>
            </a:r>
            <a:r>
              <a:rPr lang="sk-SK" sz="1400" dirty="0">
                <a:solidFill>
                  <a:srgbClr val="001080"/>
                </a:solidFill>
                <a:latin typeface="Consolas" panose="020B0609020204030204" pitchFamily="49" charset="0"/>
              </a:rPr>
              <a:t>A</a:t>
            </a:r>
            <a:r>
              <a:rPr lang="sk-SK" sz="1400" dirty="0">
                <a:solidFill>
                  <a:srgbClr val="000000"/>
                </a:solidFill>
                <a:latin typeface="Consolas" panose="020B0609020204030204" pitchFamily="49" charset="0"/>
              </a:rPr>
              <a:t>.</a:t>
            </a:r>
            <a:r>
              <a:rPr lang="sk-SK" sz="1400" dirty="0">
                <a:solidFill>
                  <a:srgbClr val="795E26"/>
                </a:solidFill>
                <a:latin typeface="Consolas" panose="020B0609020204030204" pitchFamily="49" charset="0"/>
              </a:rPr>
              <a:t>at</a:t>
            </a:r>
            <a:r>
              <a:rPr lang="sk-SK" sz="1400" dirty="0">
                <a:solidFill>
                  <a:srgbClr val="000000"/>
                </a:solidFill>
                <a:latin typeface="Consolas" panose="020B0609020204030204" pitchFamily="49" charset="0"/>
              </a:rPr>
              <a:t>(</a:t>
            </a:r>
            <a:r>
              <a:rPr lang="sk-SK" sz="1400" dirty="0">
                <a:solidFill>
                  <a:srgbClr val="001080"/>
                </a:solidFill>
                <a:latin typeface="Consolas" panose="020B0609020204030204" pitchFamily="49" charset="0"/>
              </a:rPr>
              <a:t>state</a:t>
            </a:r>
            <a:r>
              <a:rPr lang="sk-SK" sz="1400" dirty="0">
                <a:solidFill>
                  <a:srgbClr val="000000"/>
                </a:solidFill>
                <a:latin typeface="Consolas" panose="020B0609020204030204" pitchFamily="49" charset="0"/>
              </a:rPr>
              <a:t>) * </a:t>
            </a:r>
            <a:r>
              <a:rPr lang="sk-SK" sz="1400" dirty="0">
                <a:solidFill>
                  <a:srgbClr val="001080"/>
                </a:solidFill>
                <a:latin typeface="Consolas" panose="020B0609020204030204" pitchFamily="49" charset="0"/>
              </a:rPr>
              <a:t>B</a:t>
            </a:r>
            <a:r>
              <a:rPr lang="sk-SK" sz="1400" dirty="0">
                <a:solidFill>
                  <a:srgbClr val="000000"/>
                </a:solidFill>
                <a:latin typeface="Consolas" panose="020B0609020204030204" pitchFamily="49" charset="0"/>
              </a:rPr>
              <a:t>.</a:t>
            </a:r>
            <a:r>
              <a:rPr lang="sk-SK" sz="1400" dirty="0">
                <a:solidFill>
                  <a:srgbClr val="795E26"/>
                </a:solidFill>
                <a:latin typeface="Consolas" panose="020B0609020204030204" pitchFamily="49" charset="0"/>
              </a:rPr>
              <a:t>at</a:t>
            </a:r>
            <a:r>
              <a:rPr lang="sk-SK" sz="1400" dirty="0">
                <a:solidFill>
                  <a:srgbClr val="000000"/>
                </a:solidFill>
                <a:latin typeface="Consolas" panose="020B0609020204030204" pitchFamily="49" charset="0"/>
              </a:rPr>
              <a:t>(</a:t>
            </a:r>
            <a:r>
              <a:rPr lang="sk-SK" sz="1400" dirty="0">
                <a:solidFill>
                  <a:srgbClr val="001080"/>
                </a:solidFill>
                <a:latin typeface="Consolas" panose="020B0609020204030204" pitchFamily="49" charset="0"/>
              </a:rPr>
              <a:t>state</a:t>
            </a:r>
            <a:r>
              <a:rPr lang="sk-SK" sz="1400" dirty="0">
                <a:solidFill>
                  <a:srgbClr val="000000"/>
                </a:solidFill>
                <a:latin typeface="Consolas" panose="020B0609020204030204" pitchFamily="49" charset="0"/>
              </a:rPr>
              <a:t>);</a:t>
            </a:r>
          </a:p>
          <a:p>
            <a:r>
              <a:rPr lang="sk-SK" sz="1400" dirty="0">
                <a:solidFill>
                  <a:srgbClr val="000000"/>
                </a:solidFill>
                <a:latin typeface="Consolas" panose="020B0609020204030204" pitchFamily="49" charset="0"/>
              </a:rPr>
              <a:t>}</a:t>
            </a:r>
          </a:p>
        </p:txBody>
      </p:sp>
      <p:sp>
        <p:nvSpPr>
          <p:cNvPr id="5" name="TextBox 4">
            <a:extLst>
              <a:ext uri="{FF2B5EF4-FFF2-40B4-BE49-F238E27FC236}">
                <a16:creationId xmlns:a16="http://schemas.microsoft.com/office/drawing/2014/main" id="{7381DE3B-F2C8-B5F5-E982-BBD975129BD0}"/>
              </a:ext>
            </a:extLst>
          </p:cNvPr>
          <p:cNvSpPr txBox="1"/>
          <p:nvPr/>
        </p:nvSpPr>
        <p:spPr>
          <a:xfrm>
            <a:off x="6278834" y="1878043"/>
            <a:ext cx="6096000" cy="553998"/>
          </a:xfrm>
          <a:prstGeom prst="rect">
            <a:avLst/>
          </a:prstGeom>
          <a:noFill/>
        </p:spPr>
        <p:txBody>
          <a:bodyPr wrap="square">
            <a:spAutoFit/>
          </a:bodyPr>
          <a:lstStyle/>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A</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'j'</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J</a:t>
            </a:r>
            <a:r>
              <a:rPr lang="sk-SK" sz="1000" b="0" dirty="0">
                <a:solidFill>
                  <a:srgbClr val="000000"/>
                </a:solidFill>
                <a:effectLst/>
                <a:latin typeface="Consolas" panose="020B0609020204030204" pitchFamily="49" charset="0"/>
              </a:rPr>
              <a:t>));</a:t>
            </a:r>
          </a:p>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B</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'j'</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'k'</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J</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K</a:t>
            </a:r>
            <a:r>
              <a:rPr lang="sk-SK" sz="1000" b="0" dirty="0">
                <a:solidFill>
                  <a:srgbClr val="000000"/>
                </a:solidFill>
                <a:effectLst/>
                <a:latin typeface="Consolas" panose="020B0609020204030204" pitchFamily="49" charset="0"/>
              </a:rPr>
              <a:t>));</a:t>
            </a:r>
          </a:p>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C</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'k'</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K</a:t>
            </a:r>
            <a:r>
              <a:rPr lang="sk-SK" sz="1000" b="0" dirty="0">
                <a:solidFill>
                  <a:srgbClr val="000000"/>
                </a:solidFill>
                <a:effectLst/>
                <a:latin typeface="Consolas" panose="020B0609020204030204" pitchFamily="49" charset="0"/>
              </a:rPr>
              <a:t>));</a:t>
            </a:r>
          </a:p>
        </p:txBody>
      </p:sp>
      <p:cxnSp>
        <p:nvCxnSpPr>
          <p:cNvPr id="7" name="Straight Connector 6">
            <a:extLst>
              <a:ext uri="{FF2B5EF4-FFF2-40B4-BE49-F238E27FC236}">
                <a16:creationId xmlns:a16="http://schemas.microsoft.com/office/drawing/2014/main" id="{D95F764B-05F4-D58E-E8E3-E6D99C7A379F}"/>
              </a:ext>
            </a:extLst>
          </p:cNvPr>
          <p:cNvCxnSpPr>
            <a:cxnSpLocks/>
          </p:cNvCxnSpPr>
          <p:nvPr/>
        </p:nvCxnSpPr>
        <p:spPr>
          <a:xfrm flipV="1">
            <a:off x="6292482" y="1808328"/>
            <a:ext cx="0" cy="3070747"/>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449114-1A37-10B1-F5D4-731F99D0C8AA}"/>
              </a:ext>
            </a:extLst>
          </p:cNvPr>
          <p:cNvSpPr txBox="1"/>
          <p:nvPr/>
        </p:nvSpPr>
        <p:spPr>
          <a:xfrm>
            <a:off x="46928" y="4509743"/>
            <a:ext cx="1050352" cy="369332"/>
          </a:xfrm>
          <a:prstGeom prst="rect">
            <a:avLst/>
          </a:prstGeom>
          <a:noFill/>
        </p:spPr>
        <p:txBody>
          <a:bodyPr wrap="none" rtlCol="0">
            <a:spAutoFit/>
          </a:bodyPr>
          <a:lstStyle/>
          <a:p>
            <a:r>
              <a:rPr lang="en-US" dirty="0"/>
              <a:t>Plain C++</a:t>
            </a:r>
            <a:endParaRPr lang="sk-SK" dirty="0"/>
          </a:p>
        </p:txBody>
      </p:sp>
      <p:sp>
        <p:nvSpPr>
          <p:cNvPr id="10" name="TextBox 9">
            <a:extLst>
              <a:ext uri="{FF2B5EF4-FFF2-40B4-BE49-F238E27FC236}">
                <a16:creationId xmlns:a16="http://schemas.microsoft.com/office/drawing/2014/main" id="{C592945D-4010-7DE8-41E0-DBF3DC03D9C4}"/>
              </a:ext>
            </a:extLst>
          </p:cNvPr>
          <p:cNvSpPr txBox="1"/>
          <p:nvPr/>
        </p:nvSpPr>
        <p:spPr>
          <a:xfrm>
            <a:off x="6306131" y="4496100"/>
            <a:ext cx="1135311" cy="369332"/>
          </a:xfrm>
          <a:prstGeom prst="rect">
            <a:avLst/>
          </a:prstGeom>
          <a:noFill/>
        </p:spPr>
        <p:txBody>
          <a:bodyPr wrap="none" rtlCol="0">
            <a:spAutoFit/>
          </a:bodyPr>
          <a:lstStyle/>
          <a:p>
            <a:r>
              <a:rPr lang="en-US" dirty="0" err="1"/>
              <a:t>Noarr</a:t>
            </a:r>
            <a:r>
              <a:rPr lang="en-US" dirty="0"/>
              <a:t> C++</a:t>
            </a:r>
            <a:endParaRPr lang="sk-SK" dirty="0"/>
          </a:p>
        </p:txBody>
      </p:sp>
      <p:sp>
        <p:nvSpPr>
          <p:cNvPr id="11" name="Content Placeholder 2">
            <a:extLst>
              <a:ext uri="{FF2B5EF4-FFF2-40B4-BE49-F238E27FC236}">
                <a16:creationId xmlns:a16="http://schemas.microsoft.com/office/drawing/2014/main" id="{647C64F5-1DA5-BB62-8D3E-7205DB28A577}"/>
              </a:ext>
            </a:extLst>
          </p:cNvPr>
          <p:cNvSpPr>
            <a:spLocks noGrp="1"/>
          </p:cNvSpPr>
          <p:nvPr>
            <p:ph idx="1"/>
          </p:nvPr>
        </p:nvSpPr>
        <p:spPr>
          <a:xfrm>
            <a:off x="469483" y="5006110"/>
            <a:ext cx="10058400" cy="452994"/>
          </a:xfrm>
        </p:spPr>
        <p:txBody>
          <a:bodyPr>
            <a:normAutofit/>
          </a:bodyPr>
          <a:lstStyle/>
          <a:p>
            <a:pPr marL="544068" lvl="1" indent="-342900">
              <a:buFont typeface="+mj-lt"/>
              <a:buAutoNum type="arabicPeriod" startAt="2"/>
            </a:pPr>
            <a:r>
              <a:rPr lang="en-US" sz="2400" dirty="0"/>
              <a:t>Tile the second (</a:t>
            </a:r>
            <a:r>
              <a:rPr lang="nn-NO" b="0" dirty="0">
                <a:solidFill>
                  <a:srgbClr val="001080"/>
                </a:solidFill>
                <a:effectLst/>
                <a:latin typeface="Consolas" panose="020B0609020204030204" pitchFamily="49" charset="0"/>
              </a:rPr>
              <a:t>j</a:t>
            </a:r>
            <a:r>
              <a:rPr lang="en-US" sz="2400" dirty="0"/>
              <a:t>) loop</a:t>
            </a:r>
          </a:p>
        </p:txBody>
      </p:sp>
      <p:sp>
        <p:nvSpPr>
          <p:cNvPr id="3" name="Date Placeholder 2">
            <a:extLst>
              <a:ext uri="{FF2B5EF4-FFF2-40B4-BE49-F238E27FC236}">
                <a16:creationId xmlns:a16="http://schemas.microsoft.com/office/drawing/2014/main" id="{D36914E0-5449-5A1A-FCFE-66BB371E4D91}"/>
              </a:ext>
            </a:extLst>
          </p:cNvPr>
          <p:cNvSpPr>
            <a:spLocks noGrp="1"/>
          </p:cNvSpPr>
          <p:nvPr>
            <p:ph type="dt" sz="half" idx="10"/>
          </p:nvPr>
        </p:nvSpPr>
        <p:spPr/>
        <p:txBody>
          <a:bodyPr/>
          <a:lstStyle/>
          <a:p>
            <a:fld id="{CBACFBFF-6EC4-4A34-AB1D-3C54BB8E3D76}" type="datetime1">
              <a:rPr lang="sk-SK" smtClean="0"/>
              <a:t>26. 9. 2024</a:t>
            </a:fld>
            <a:endParaRPr lang="en-US" dirty="0"/>
          </a:p>
        </p:txBody>
      </p:sp>
      <p:sp>
        <p:nvSpPr>
          <p:cNvPr id="12" name="Slide Number Placeholder 11">
            <a:extLst>
              <a:ext uri="{FF2B5EF4-FFF2-40B4-BE49-F238E27FC236}">
                <a16:creationId xmlns:a16="http://schemas.microsoft.com/office/drawing/2014/main" id="{1EFDF595-4525-1145-1F39-B1F586B8C7F5}"/>
              </a:ext>
            </a:extLst>
          </p:cNvPr>
          <p:cNvSpPr>
            <a:spLocks noGrp="1"/>
          </p:cNvSpPr>
          <p:nvPr>
            <p:ph type="sldNum" sz="quarter" idx="12"/>
          </p:nvPr>
        </p:nvSpPr>
        <p:spPr/>
        <p:txBody>
          <a:bodyPr/>
          <a:lstStyle/>
          <a:p>
            <a:fld id="{629637A9-119A-49DA-BD12-AAC58B377D80}" type="slidenum">
              <a:rPr lang="en-US" smtClean="0"/>
              <a:t>32</a:t>
            </a:fld>
            <a:endParaRPr lang="en-US" dirty="0"/>
          </a:p>
        </p:txBody>
      </p:sp>
      <p:sp>
        <p:nvSpPr>
          <p:cNvPr id="13" name="Oval 12">
            <a:extLst>
              <a:ext uri="{FF2B5EF4-FFF2-40B4-BE49-F238E27FC236}">
                <a16:creationId xmlns:a16="http://schemas.microsoft.com/office/drawing/2014/main" id="{4D258E1E-1B47-484A-EE5F-D7483DE56394}"/>
              </a:ext>
            </a:extLst>
          </p:cNvPr>
          <p:cNvSpPr/>
          <p:nvPr/>
        </p:nvSpPr>
        <p:spPr>
          <a:xfrm>
            <a:off x="2744481" y="2944800"/>
            <a:ext cx="633600" cy="280800"/>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 name="Oval 13">
            <a:extLst>
              <a:ext uri="{FF2B5EF4-FFF2-40B4-BE49-F238E27FC236}">
                <a16:creationId xmlns:a16="http://schemas.microsoft.com/office/drawing/2014/main" id="{9A9B5380-6F34-07DA-7597-C9D79D7B7A56}"/>
              </a:ext>
            </a:extLst>
          </p:cNvPr>
          <p:cNvSpPr/>
          <p:nvPr/>
        </p:nvSpPr>
        <p:spPr>
          <a:xfrm>
            <a:off x="1634400" y="3590772"/>
            <a:ext cx="633600" cy="280800"/>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5" name="Oval 14">
            <a:extLst>
              <a:ext uri="{FF2B5EF4-FFF2-40B4-BE49-F238E27FC236}">
                <a16:creationId xmlns:a16="http://schemas.microsoft.com/office/drawing/2014/main" id="{3D52C5CF-6754-0994-B90B-066B9823F612}"/>
              </a:ext>
            </a:extLst>
          </p:cNvPr>
          <p:cNvSpPr/>
          <p:nvPr/>
        </p:nvSpPr>
        <p:spPr>
          <a:xfrm>
            <a:off x="2333414" y="4220301"/>
            <a:ext cx="1316985" cy="306844"/>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7" name="Oval 16">
            <a:extLst>
              <a:ext uri="{FF2B5EF4-FFF2-40B4-BE49-F238E27FC236}">
                <a16:creationId xmlns:a16="http://schemas.microsoft.com/office/drawing/2014/main" id="{AD8CF31E-E78A-DF74-4356-3128FA8B1FE7}"/>
              </a:ext>
            </a:extLst>
          </p:cNvPr>
          <p:cNvSpPr/>
          <p:nvPr/>
        </p:nvSpPr>
        <p:spPr>
          <a:xfrm>
            <a:off x="4181698" y="4005429"/>
            <a:ext cx="1316985" cy="306844"/>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8" name="Oval 17">
            <a:extLst>
              <a:ext uri="{FF2B5EF4-FFF2-40B4-BE49-F238E27FC236}">
                <a16:creationId xmlns:a16="http://schemas.microsoft.com/office/drawing/2014/main" id="{3E348268-268F-8066-828E-772FA4069943}"/>
              </a:ext>
            </a:extLst>
          </p:cNvPr>
          <p:cNvSpPr/>
          <p:nvPr/>
        </p:nvSpPr>
        <p:spPr>
          <a:xfrm>
            <a:off x="8176097" y="2765540"/>
            <a:ext cx="1316985" cy="306844"/>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6" name="Rectangle: Rounded Corners 15">
            <a:extLst>
              <a:ext uri="{FF2B5EF4-FFF2-40B4-BE49-F238E27FC236}">
                <a16:creationId xmlns:a16="http://schemas.microsoft.com/office/drawing/2014/main" id="{10E6D78D-D4D2-D503-CD91-8DAB0B7F6577}"/>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6. </a:t>
            </a:r>
            <a:r>
              <a:rPr lang="en-US" sz="1600" dirty="0" err="1"/>
              <a:t>Noarr</a:t>
            </a:r>
            <a:r>
              <a:rPr lang="en-US" sz="1600" dirty="0"/>
              <a:t> Traversers</a:t>
            </a:r>
            <a:endParaRPr lang="sk-SK" sz="1600" dirty="0"/>
          </a:p>
        </p:txBody>
      </p:sp>
    </p:spTree>
    <p:extLst>
      <p:ext uri="{BB962C8B-B14F-4D97-AF65-F5344CB8AC3E}">
        <p14:creationId xmlns:p14="http://schemas.microsoft.com/office/powerpoint/2010/main" val="3300819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BA67E9D-C733-A855-0BF3-F23101E65807}"/>
              </a:ext>
            </a:extLst>
          </p:cNvPr>
          <p:cNvSpPr/>
          <p:nvPr/>
        </p:nvSpPr>
        <p:spPr>
          <a:xfrm>
            <a:off x="46928" y="1781051"/>
            <a:ext cx="12052939" cy="31733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 name="Title 1">
            <a:extLst>
              <a:ext uri="{FF2B5EF4-FFF2-40B4-BE49-F238E27FC236}">
                <a16:creationId xmlns:a16="http://schemas.microsoft.com/office/drawing/2014/main" id="{F326D6AD-D065-5EC3-24AC-10FDE0C677C2}"/>
              </a:ext>
            </a:extLst>
          </p:cNvPr>
          <p:cNvSpPr>
            <a:spLocks noGrp="1"/>
          </p:cNvSpPr>
          <p:nvPr>
            <p:ph type="title"/>
          </p:nvPr>
        </p:nvSpPr>
        <p:spPr/>
        <p:txBody>
          <a:bodyPr/>
          <a:lstStyle/>
          <a:p>
            <a:r>
              <a:rPr lang="en-US" dirty="0" err="1"/>
              <a:t>Noarr</a:t>
            </a:r>
            <a:r>
              <a:rPr lang="en-US" dirty="0"/>
              <a:t> Traversers – Tiling matrix multiply</a:t>
            </a:r>
            <a:endParaRPr lang="sk-SK" dirty="0"/>
          </a:p>
        </p:txBody>
      </p:sp>
      <p:sp>
        <p:nvSpPr>
          <p:cNvPr id="6" name="TextBox 5">
            <a:extLst>
              <a:ext uri="{FF2B5EF4-FFF2-40B4-BE49-F238E27FC236}">
                <a16:creationId xmlns:a16="http://schemas.microsoft.com/office/drawing/2014/main" id="{A732320D-35B1-A28E-2544-478CB1A7A9CE}"/>
              </a:ext>
            </a:extLst>
          </p:cNvPr>
          <p:cNvSpPr txBox="1"/>
          <p:nvPr/>
        </p:nvSpPr>
        <p:spPr>
          <a:xfrm>
            <a:off x="153817" y="1950099"/>
            <a:ext cx="6410756" cy="2893100"/>
          </a:xfrm>
          <a:prstGeom prst="rect">
            <a:avLst/>
          </a:prstGeom>
          <a:noFill/>
        </p:spPr>
        <p:txBody>
          <a:bodyPr wrap="square">
            <a:spAutoFit/>
          </a:bodyPr>
          <a:lstStyle/>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A</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J</a:t>
            </a:r>
            <a:r>
              <a:rPr lang="en-US" sz="1200" b="0" dirty="0">
                <a:solidFill>
                  <a:srgbClr val="000000"/>
                </a:solidFill>
                <a:effectLst/>
                <a:latin typeface="Consolas" panose="020B0609020204030204" pitchFamily="49" charset="0"/>
              </a:rPr>
              <a:t>];</a:t>
            </a:r>
          </a:p>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B</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J</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K</a:t>
            </a:r>
            <a:r>
              <a:rPr lang="en-US" sz="1200" b="0" dirty="0">
                <a:solidFill>
                  <a:srgbClr val="000000"/>
                </a:solidFill>
                <a:effectLst/>
                <a:latin typeface="Consolas" panose="020B0609020204030204" pitchFamily="49" charset="0"/>
              </a:rPr>
              <a:t>];</a:t>
            </a:r>
          </a:p>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C</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K</a:t>
            </a:r>
            <a:r>
              <a:rPr lang="en-US" sz="1200" b="0" dirty="0">
                <a:solidFill>
                  <a:srgbClr val="000000"/>
                </a:solidFill>
                <a:effectLst/>
                <a:latin typeface="Consolas" panose="020B0609020204030204" pitchFamily="49" charset="0"/>
              </a:rPr>
              <a:t>];</a:t>
            </a:r>
          </a:p>
          <a:p>
            <a:endParaRPr lang="en-US" sz="1400" b="0" dirty="0">
              <a:solidFill>
                <a:srgbClr val="AF00DB"/>
              </a:solidFill>
              <a:effectLst/>
              <a:latin typeface="Consolas" panose="020B0609020204030204" pitchFamily="49" charset="0"/>
            </a:endParaRPr>
          </a:p>
          <a:p>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&lt;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&lt;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&lt;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&lt;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&lt;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kk</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kk</a:t>
            </a:r>
            <a:r>
              <a:rPr lang="sk-SK" sz="1400" b="0" dirty="0">
                <a:solidFill>
                  <a:srgbClr val="000000"/>
                </a:solidFill>
                <a:effectLst/>
                <a:latin typeface="Consolas" panose="020B0609020204030204" pitchFamily="49" charset="0"/>
              </a:rPr>
              <a:t> &lt;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kk</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kk</a:t>
            </a:r>
            <a:r>
              <a:rPr lang="sk-SK" sz="1400" b="0" dirty="0">
                <a:solidFill>
                  <a:srgbClr val="000000"/>
                </a:solidFill>
                <a:effectLst/>
                <a:latin typeface="Consolas" panose="020B0609020204030204" pitchFamily="49" charset="0"/>
              </a:rPr>
              <a:t>] += </a:t>
            </a:r>
            <a:r>
              <a:rPr lang="en-US" sz="1400" b="0" dirty="0">
                <a:solidFill>
                  <a:srgbClr val="000000"/>
                </a:solidFill>
                <a:effectLst/>
                <a:latin typeface="Consolas" panose="020B0609020204030204" pitchFamily="49" charset="0"/>
              </a:rPr>
              <a:t> </a:t>
            </a:r>
          </a:p>
          <a:p>
            <a:r>
              <a:rPr lang="en-US" sz="1400" dirty="0">
                <a:solidFill>
                  <a:srgbClr val="000000"/>
                </a:solidFill>
                <a:latin typeface="Consolas" panose="020B0609020204030204" pitchFamily="49" charset="0"/>
              </a:rPr>
              <a:t>                        </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 </a:t>
            </a:r>
            <a:endParaRPr lang="en-US" sz="1400" b="0" dirty="0">
              <a:solidFill>
                <a:srgbClr val="000000"/>
              </a:solidFill>
              <a:effectLst/>
              <a:latin typeface="Consolas" panose="020B0609020204030204" pitchFamily="49" charset="0"/>
            </a:endParaRPr>
          </a:p>
          <a:p>
            <a:r>
              <a:rPr lang="en-US" sz="1400" dirty="0">
                <a:solidFill>
                  <a:srgbClr val="000000"/>
                </a:solidFill>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kk</a:t>
            </a:r>
            <a:r>
              <a:rPr lang="sk-SK" sz="1400" b="0" dirty="0">
                <a:solidFill>
                  <a:srgbClr val="000000"/>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CA936D6-F49C-0807-13CB-A790EA9ED5D2}"/>
              </a:ext>
            </a:extLst>
          </p:cNvPr>
          <p:cNvSpPr txBox="1"/>
          <p:nvPr/>
        </p:nvSpPr>
        <p:spPr>
          <a:xfrm>
            <a:off x="6278834" y="1878043"/>
            <a:ext cx="6096000" cy="553998"/>
          </a:xfrm>
          <a:prstGeom prst="rect">
            <a:avLst/>
          </a:prstGeom>
          <a:noFill/>
        </p:spPr>
        <p:txBody>
          <a:bodyPr wrap="square">
            <a:spAutoFit/>
          </a:bodyPr>
          <a:lstStyle/>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A</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'j'</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J</a:t>
            </a:r>
            <a:r>
              <a:rPr lang="sk-SK" sz="1000" b="0" dirty="0">
                <a:solidFill>
                  <a:srgbClr val="000000"/>
                </a:solidFill>
                <a:effectLst/>
                <a:latin typeface="Consolas" panose="020B0609020204030204" pitchFamily="49" charset="0"/>
              </a:rPr>
              <a:t>));</a:t>
            </a:r>
          </a:p>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B</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'j'</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'k'</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J</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K</a:t>
            </a:r>
            <a:r>
              <a:rPr lang="sk-SK" sz="1000" b="0" dirty="0">
                <a:solidFill>
                  <a:srgbClr val="000000"/>
                </a:solidFill>
                <a:effectLst/>
                <a:latin typeface="Consolas" panose="020B0609020204030204" pitchFamily="49" charset="0"/>
              </a:rPr>
              <a:t>));</a:t>
            </a:r>
          </a:p>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C</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'k'</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K</a:t>
            </a:r>
            <a:r>
              <a:rPr lang="sk-SK" sz="1000"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5B3F090-CDD4-5CD0-3CEA-A5AF63BBB784}"/>
              </a:ext>
            </a:extLst>
          </p:cNvPr>
          <p:cNvSpPr txBox="1"/>
          <p:nvPr/>
        </p:nvSpPr>
        <p:spPr>
          <a:xfrm>
            <a:off x="6278834" y="2526557"/>
            <a:ext cx="6096000" cy="1815882"/>
          </a:xfrm>
          <a:prstGeom prst="rect">
            <a:avLst/>
          </a:prstGeom>
          <a:noFill/>
        </p:spPr>
        <p:txBody>
          <a:bodyPr wrap="square">
            <a:spAutoFit/>
          </a:bodyPr>
          <a:lstStyle/>
          <a:p>
            <a:r>
              <a:rPr lang="sk-SK" sz="1400" b="0" dirty="0">
                <a:solidFill>
                  <a:srgbClr val="267F99"/>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order</a:t>
            </a:r>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into_blocks</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into_blocks</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'j'</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'J'</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'j'</a:t>
            </a:r>
            <a:r>
              <a:rPr lang="sk-SK" sz="1400" b="0" dirty="0">
                <a:solidFill>
                  <a:srgbClr val="000000"/>
                </a:solidFill>
                <a:effectLst/>
                <a:latin typeface="Consolas" panose="020B0609020204030204" pitchFamily="49" charset="0"/>
              </a:rPr>
              <a:t>&gt;(</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into_blocks</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'k'</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'K'</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'k'</a:t>
            </a:r>
            <a:r>
              <a:rPr lang="sk-SK" sz="1400" b="0" dirty="0">
                <a:solidFill>
                  <a:srgbClr val="000000"/>
                </a:solidFill>
                <a:effectLst/>
                <a:latin typeface="Consolas" panose="020B0609020204030204" pitchFamily="49" charset="0"/>
              </a:rPr>
              <a:t>&gt;(</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a:t>
            </a:r>
          </a:p>
          <a:p>
            <a:br>
              <a:rPr lang="sk-SK" sz="1400" b="0" dirty="0">
                <a:solidFill>
                  <a:srgbClr val="000000"/>
                </a:solidFill>
                <a:effectLst/>
                <a:latin typeface="Consolas" panose="020B0609020204030204" pitchFamily="49" charset="0"/>
              </a:rPr>
            </a:b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traverser</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order</a:t>
            </a:r>
            <a:r>
              <a:rPr lang="sk-SK" sz="1400" b="0" dirty="0">
                <a:solidFill>
                  <a:srgbClr val="000000"/>
                </a:solidFill>
                <a:effectLst/>
                <a:latin typeface="Consolas" panose="020B0609020204030204" pitchFamily="49" charset="0"/>
              </a:rPr>
              <a:t> | [=] (</a:t>
            </a:r>
            <a:r>
              <a:rPr lang="sk-SK" sz="1400" b="0" dirty="0">
                <a:solidFill>
                  <a:srgbClr val="267F99"/>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a:t>
            </a:r>
          </a:p>
        </p:txBody>
      </p:sp>
      <p:cxnSp>
        <p:nvCxnSpPr>
          <p:cNvPr id="5" name="Straight Connector 4">
            <a:extLst>
              <a:ext uri="{FF2B5EF4-FFF2-40B4-BE49-F238E27FC236}">
                <a16:creationId xmlns:a16="http://schemas.microsoft.com/office/drawing/2014/main" id="{4D8EFC16-CC13-5493-2CCE-72FEE3CE4731}"/>
              </a:ext>
            </a:extLst>
          </p:cNvPr>
          <p:cNvCxnSpPr>
            <a:cxnSpLocks/>
          </p:cNvCxnSpPr>
          <p:nvPr/>
        </p:nvCxnSpPr>
        <p:spPr>
          <a:xfrm flipV="1">
            <a:off x="6292482" y="1808328"/>
            <a:ext cx="0" cy="3070747"/>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89E524-D724-093A-1440-7D9B429BB203}"/>
              </a:ext>
            </a:extLst>
          </p:cNvPr>
          <p:cNvSpPr txBox="1"/>
          <p:nvPr/>
        </p:nvSpPr>
        <p:spPr>
          <a:xfrm>
            <a:off x="46928" y="4509743"/>
            <a:ext cx="1050352" cy="369332"/>
          </a:xfrm>
          <a:prstGeom prst="rect">
            <a:avLst/>
          </a:prstGeom>
          <a:noFill/>
        </p:spPr>
        <p:txBody>
          <a:bodyPr wrap="none" rtlCol="0">
            <a:spAutoFit/>
          </a:bodyPr>
          <a:lstStyle/>
          <a:p>
            <a:r>
              <a:rPr lang="en-US" dirty="0"/>
              <a:t>Plain C++</a:t>
            </a:r>
            <a:endParaRPr lang="sk-SK" dirty="0"/>
          </a:p>
        </p:txBody>
      </p:sp>
      <p:sp>
        <p:nvSpPr>
          <p:cNvPr id="9" name="TextBox 8">
            <a:extLst>
              <a:ext uri="{FF2B5EF4-FFF2-40B4-BE49-F238E27FC236}">
                <a16:creationId xmlns:a16="http://schemas.microsoft.com/office/drawing/2014/main" id="{9E529DFD-2816-0A65-3EBE-B6E1B6845495}"/>
              </a:ext>
            </a:extLst>
          </p:cNvPr>
          <p:cNvSpPr txBox="1"/>
          <p:nvPr/>
        </p:nvSpPr>
        <p:spPr>
          <a:xfrm>
            <a:off x="6306131" y="4496100"/>
            <a:ext cx="1135311" cy="369332"/>
          </a:xfrm>
          <a:prstGeom prst="rect">
            <a:avLst/>
          </a:prstGeom>
          <a:noFill/>
        </p:spPr>
        <p:txBody>
          <a:bodyPr wrap="none" rtlCol="0">
            <a:spAutoFit/>
          </a:bodyPr>
          <a:lstStyle/>
          <a:p>
            <a:r>
              <a:rPr lang="en-US" dirty="0" err="1"/>
              <a:t>Noarr</a:t>
            </a:r>
            <a:r>
              <a:rPr lang="en-US" dirty="0"/>
              <a:t> C++</a:t>
            </a:r>
            <a:endParaRPr lang="sk-SK" dirty="0"/>
          </a:p>
        </p:txBody>
      </p:sp>
      <p:sp>
        <p:nvSpPr>
          <p:cNvPr id="10" name="Content Placeholder 2">
            <a:extLst>
              <a:ext uri="{FF2B5EF4-FFF2-40B4-BE49-F238E27FC236}">
                <a16:creationId xmlns:a16="http://schemas.microsoft.com/office/drawing/2014/main" id="{7F19FC84-B8E8-9C5D-5E23-DF42E7F1B3B5}"/>
              </a:ext>
            </a:extLst>
          </p:cNvPr>
          <p:cNvSpPr>
            <a:spLocks noGrp="1"/>
          </p:cNvSpPr>
          <p:nvPr>
            <p:ph idx="1"/>
          </p:nvPr>
        </p:nvSpPr>
        <p:spPr>
          <a:xfrm>
            <a:off x="469483" y="5006110"/>
            <a:ext cx="10058400" cy="452994"/>
          </a:xfrm>
        </p:spPr>
        <p:txBody>
          <a:bodyPr>
            <a:normAutofit/>
          </a:bodyPr>
          <a:lstStyle/>
          <a:p>
            <a:pPr marL="544068" lvl="1" indent="-342900">
              <a:buFont typeface="+mj-lt"/>
              <a:buAutoNum type="arabicPeriod" startAt="3"/>
            </a:pPr>
            <a:r>
              <a:rPr lang="en-US" sz="2400" dirty="0"/>
              <a:t>Tile the third (</a:t>
            </a:r>
            <a:r>
              <a:rPr lang="nn-NO" b="0" dirty="0">
                <a:solidFill>
                  <a:srgbClr val="001080"/>
                </a:solidFill>
                <a:effectLst/>
                <a:latin typeface="Consolas" panose="020B0609020204030204" pitchFamily="49" charset="0"/>
              </a:rPr>
              <a:t>k</a:t>
            </a:r>
            <a:r>
              <a:rPr lang="en-US" sz="2400" dirty="0"/>
              <a:t>) loop</a:t>
            </a:r>
          </a:p>
        </p:txBody>
      </p:sp>
      <p:sp>
        <p:nvSpPr>
          <p:cNvPr id="11" name="Date Placeholder 10">
            <a:extLst>
              <a:ext uri="{FF2B5EF4-FFF2-40B4-BE49-F238E27FC236}">
                <a16:creationId xmlns:a16="http://schemas.microsoft.com/office/drawing/2014/main" id="{C43BB1A5-83BD-04B1-A37F-C4F6F72E20BB}"/>
              </a:ext>
            </a:extLst>
          </p:cNvPr>
          <p:cNvSpPr>
            <a:spLocks noGrp="1"/>
          </p:cNvSpPr>
          <p:nvPr>
            <p:ph type="dt" sz="half" idx="10"/>
          </p:nvPr>
        </p:nvSpPr>
        <p:spPr/>
        <p:txBody>
          <a:bodyPr/>
          <a:lstStyle/>
          <a:p>
            <a:fld id="{6E10EA20-B993-4DB8-8547-20A3907339FE}" type="datetime1">
              <a:rPr lang="sk-SK" smtClean="0"/>
              <a:t>26. 9. 2024</a:t>
            </a:fld>
            <a:endParaRPr lang="en-US" dirty="0"/>
          </a:p>
        </p:txBody>
      </p:sp>
      <p:sp>
        <p:nvSpPr>
          <p:cNvPr id="12" name="Slide Number Placeholder 11">
            <a:extLst>
              <a:ext uri="{FF2B5EF4-FFF2-40B4-BE49-F238E27FC236}">
                <a16:creationId xmlns:a16="http://schemas.microsoft.com/office/drawing/2014/main" id="{941A35B2-250B-D9E3-1A29-07AC9DEB0D14}"/>
              </a:ext>
            </a:extLst>
          </p:cNvPr>
          <p:cNvSpPr>
            <a:spLocks noGrp="1"/>
          </p:cNvSpPr>
          <p:nvPr>
            <p:ph type="sldNum" sz="quarter" idx="12"/>
          </p:nvPr>
        </p:nvSpPr>
        <p:spPr/>
        <p:txBody>
          <a:bodyPr/>
          <a:lstStyle/>
          <a:p>
            <a:fld id="{629637A9-119A-49DA-BD12-AAC58B377D80}" type="slidenum">
              <a:rPr lang="en-US" smtClean="0"/>
              <a:t>33</a:t>
            </a:fld>
            <a:endParaRPr lang="en-US" dirty="0"/>
          </a:p>
        </p:txBody>
      </p:sp>
      <p:sp>
        <p:nvSpPr>
          <p:cNvPr id="13" name="Oval 12">
            <a:extLst>
              <a:ext uri="{FF2B5EF4-FFF2-40B4-BE49-F238E27FC236}">
                <a16:creationId xmlns:a16="http://schemas.microsoft.com/office/drawing/2014/main" id="{165CF128-F96A-E93F-2B6C-69C810D2C717}"/>
              </a:ext>
            </a:extLst>
          </p:cNvPr>
          <p:cNvSpPr/>
          <p:nvPr/>
        </p:nvSpPr>
        <p:spPr>
          <a:xfrm>
            <a:off x="4689759" y="3986034"/>
            <a:ext cx="1316985" cy="306844"/>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4" name="Oval 13">
            <a:extLst>
              <a:ext uri="{FF2B5EF4-FFF2-40B4-BE49-F238E27FC236}">
                <a16:creationId xmlns:a16="http://schemas.microsoft.com/office/drawing/2014/main" id="{FC8835F1-DE6E-4E8A-143E-A4EBD65A0CEA}"/>
              </a:ext>
            </a:extLst>
          </p:cNvPr>
          <p:cNvSpPr/>
          <p:nvPr/>
        </p:nvSpPr>
        <p:spPr>
          <a:xfrm>
            <a:off x="4689758" y="4421446"/>
            <a:ext cx="1316985" cy="306844"/>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5" name="Oval 14">
            <a:extLst>
              <a:ext uri="{FF2B5EF4-FFF2-40B4-BE49-F238E27FC236}">
                <a16:creationId xmlns:a16="http://schemas.microsoft.com/office/drawing/2014/main" id="{FE7FE5A8-EF83-0DA0-0D28-A74575C3C830}"/>
              </a:ext>
            </a:extLst>
          </p:cNvPr>
          <p:cNvSpPr/>
          <p:nvPr/>
        </p:nvSpPr>
        <p:spPr>
          <a:xfrm>
            <a:off x="3147690" y="3131299"/>
            <a:ext cx="547191" cy="306845"/>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7" name="Oval 16">
            <a:extLst>
              <a:ext uri="{FF2B5EF4-FFF2-40B4-BE49-F238E27FC236}">
                <a16:creationId xmlns:a16="http://schemas.microsoft.com/office/drawing/2014/main" id="{716A2285-687C-EB1D-51BC-A1C06AA84BAF}"/>
              </a:ext>
            </a:extLst>
          </p:cNvPr>
          <p:cNvSpPr/>
          <p:nvPr/>
        </p:nvSpPr>
        <p:spPr>
          <a:xfrm>
            <a:off x="2148193" y="3814755"/>
            <a:ext cx="547191" cy="306845"/>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8" name="Oval 17">
            <a:extLst>
              <a:ext uri="{FF2B5EF4-FFF2-40B4-BE49-F238E27FC236}">
                <a16:creationId xmlns:a16="http://schemas.microsoft.com/office/drawing/2014/main" id="{FD416944-A047-C405-D9FC-595E1D9A355A}"/>
              </a:ext>
            </a:extLst>
          </p:cNvPr>
          <p:cNvSpPr/>
          <p:nvPr/>
        </p:nvSpPr>
        <p:spPr>
          <a:xfrm>
            <a:off x="8215201" y="2961856"/>
            <a:ext cx="1274400" cy="322866"/>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6" name="Rectangle: Rounded Corners 15">
            <a:extLst>
              <a:ext uri="{FF2B5EF4-FFF2-40B4-BE49-F238E27FC236}">
                <a16:creationId xmlns:a16="http://schemas.microsoft.com/office/drawing/2014/main" id="{3825AD8A-4CA4-4C33-6360-48A82C2752A9}"/>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6. </a:t>
            </a:r>
            <a:r>
              <a:rPr lang="en-US" sz="1600" dirty="0" err="1"/>
              <a:t>Noarr</a:t>
            </a:r>
            <a:r>
              <a:rPr lang="en-US" sz="1600" dirty="0"/>
              <a:t> Traversers</a:t>
            </a:r>
            <a:endParaRPr lang="sk-SK" sz="1600" dirty="0"/>
          </a:p>
        </p:txBody>
      </p:sp>
    </p:spTree>
    <p:extLst>
      <p:ext uri="{BB962C8B-B14F-4D97-AF65-F5344CB8AC3E}">
        <p14:creationId xmlns:p14="http://schemas.microsoft.com/office/powerpoint/2010/main" val="261876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309F608-A653-A003-B5C4-3E6E8983448F}"/>
              </a:ext>
            </a:extLst>
          </p:cNvPr>
          <p:cNvSpPr/>
          <p:nvPr/>
        </p:nvSpPr>
        <p:spPr>
          <a:xfrm>
            <a:off x="46928" y="1781051"/>
            <a:ext cx="12052939" cy="31733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2" name="Title 1">
            <a:extLst>
              <a:ext uri="{FF2B5EF4-FFF2-40B4-BE49-F238E27FC236}">
                <a16:creationId xmlns:a16="http://schemas.microsoft.com/office/drawing/2014/main" id="{F326D6AD-D065-5EC3-24AC-10FDE0C677C2}"/>
              </a:ext>
            </a:extLst>
          </p:cNvPr>
          <p:cNvSpPr>
            <a:spLocks noGrp="1"/>
          </p:cNvSpPr>
          <p:nvPr>
            <p:ph type="title"/>
          </p:nvPr>
        </p:nvSpPr>
        <p:spPr/>
        <p:txBody>
          <a:bodyPr/>
          <a:lstStyle/>
          <a:p>
            <a:r>
              <a:rPr lang="en-US" dirty="0" err="1"/>
              <a:t>Noarr</a:t>
            </a:r>
            <a:r>
              <a:rPr lang="en-US" dirty="0"/>
              <a:t> Traversers – Tiling matrix multiply</a:t>
            </a:r>
            <a:endParaRPr lang="sk-SK" dirty="0"/>
          </a:p>
        </p:txBody>
      </p:sp>
      <p:sp>
        <p:nvSpPr>
          <p:cNvPr id="6" name="TextBox 5">
            <a:extLst>
              <a:ext uri="{FF2B5EF4-FFF2-40B4-BE49-F238E27FC236}">
                <a16:creationId xmlns:a16="http://schemas.microsoft.com/office/drawing/2014/main" id="{A732320D-35B1-A28E-2544-478CB1A7A9CE}"/>
              </a:ext>
            </a:extLst>
          </p:cNvPr>
          <p:cNvSpPr txBox="1"/>
          <p:nvPr/>
        </p:nvSpPr>
        <p:spPr>
          <a:xfrm>
            <a:off x="153817" y="1950099"/>
            <a:ext cx="6410756" cy="2893100"/>
          </a:xfrm>
          <a:prstGeom prst="rect">
            <a:avLst/>
          </a:prstGeom>
          <a:noFill/>
        </p:spPr>
        <p:txBody>
          <a:bodyPr wrap="square">
            <a:spAutoFit/>
          </a:bodyPr>
          <a:lstStyle/>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A</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J</a:t>
            </a:r>
            <a:r>
              <a:rPr lang="en-US" sz="1200" b="0" dirty="0">
                <a:solidFill>
                  <a:srgbClr val="000000"/>
                </a:solidFill>
                <a:effectLst/>
                <a:latin typeface="Consolas" panose="020B0609020204030204" pitchFamily="49" charset="0"/>
              </a:rPr>
              <a:t>];</a:t>
            </a:r>
          </a:p>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B</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J</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K</a:t>
            </a:r>
            <a:r>
              <a:rPr lang="en-US" sz="1200" b="0" dirty="0">
                <a:solidFill>
                  <a:srgbClr val="000000"/>
                </a:solidFill>
                <a:effectLst/>
                <a:latin typeface="Consolas" panose="020B0609020204030204" pitchFamily="49" charset="0"/>
              </a:rPr>
              <a:t>];</a:t>
            </a:r>
          </a:p>
          <a:p>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C</a:t>
            </a:r>
            <a:r>
              <a:rPr lang="en-US" sz="1200" b="0" dirty="0">
                <a:solidFill>
                  <a:srgbClr val="000000"/>
                </a:solidFill>
                <a:effectLst/>
                <a:latin typeface="Consolas" panose="020B0609020204030204" pitchFamily="49" charset="0"/>
              </a:rPr>
              <a:t> = new </a:t>
            </a:r>
            <a:r>
              <a:rPr lang="en-US" sz="1200" b="0" dirty="0">
                <a:solidFill>
                  <a:srgbClr val="0000FF"/>
                </a:solidFill>
                <a:effectLst/>
                <a:latin typeface="Consolas" panose="020B0609020204030204" pitchFamily="49" charset="0"/>
              </a:rPr>
              <a:t>float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I</a:t>
            </a:r>
            <a:r>
              <a:rPr lang="en-US" sz="1200" b="0" dirty="0">
                <a:solidFill>
                  <a:srgbClr val="000000"/>
                </a:solidFill>
                <a:effectLst/>
                <a:latin typeface="Consolas" panose="020B0609020204030204" pitchFamily="49" charset="0"/>
              </a:rPr>
              <a:t> * </a:t>
            </a:r>
            <a:r>
              <a:rPr lang="en-US" sz="1200" b="0" dirty="0">
                <a:solidFill>
                  <a:srgbClr val="001080"/>
                </a:solidFill>
                <a:effectLst/>
                <a:latin typeface="Consolas" panose="020B0609020204030204" pitchFamily="49" charset="0"/>
              </a:rPr>
              <a:t>K</a:t>
            </a:r>
            <a:r>
              <a:rPr lang="en-US" sz="1200" b="0" dirty="0">
                <a:solidFill>
                  <a:srgbClr val="000000"/>
                </a:solidFill>
                <a:effectLst/>
                <a:latin typeface="Consolas" panose="020B0609020204030204" pitchFamily="49" charset="0"/>
              </a:rPr>
              <a:t>];</a:t>
            </a:r>
          </a:p>
          <a:p>
            <a:endParaRPr lang="en-US" sz="1400" b="0" dirty="0">
              <a:solidFill>
                <a:srgbClr val="AF00DB"/>
              </a:solidFill>
              <a:effectLst/>
              <a:latin typeface="Consolas" panose="020B0609020204030204" pitchFamily="49" charset="0"/>
            </a:endParaRPr>
          </a:p>
          <a:p>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&lt;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&lt;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&lt;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&lt;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kk</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kk</a:t>
            </a:r>
            <a:r>
              <a:rPr lang="sk-SK" sz="1400" b="0" dirty="0">
                <a:solidFill>
                  <a:srgbClr val="000000"/>
                </a:solidFill>
                <a:effectLst/>
                <a:latin typeface="Consolas" panose="020B0609020204030204" pitchFamily="49" charset="0"/>
              </a:rPr>
              <a:t> &lt;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kk</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&lt;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kk</a:t>
            </a:r>
            <a:r>
              <a:rPr lang="sk-SK" sz="1400" b="0" dirty="0">
                <a:solidFill>
                  <a:srgbClr val="000000"/>
                </a:solidFill>
                <a:effectLst/>
                <a:latin typeface="Consolas" panose="020B0609020204030204" pitchFamily="49" charset="0"/>
              </a:rPr>
              <a:t>] += </a:t>
            </a:r>
            <a:endParaRPr lang="en-US" sz="1400" b="0" dirty="0">
              <a:solidFill>
                <a:srgbClr val="000000"/>
              </a:solidFill>
              <a:effectLst/>
              <a:latin typeface="Consolas" panose="020B0609020204030204" pitchFamily="49" charset="0"/>
            </a:endParaRPr>
          </a:p>
          <a:p>
            <a:r>
              <a:rPr lang="en-US" sz="1400" dirty="0">
                <a:solidFill>
                  <a:srgbClr val="000000"/>
                </a:solidFill>
                <a:latin typeface="Consolas" panose="020B0609020204030204" pitchFamily="49" charset="0"/>
              </a:rPr>
              <a:t>                        </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ii</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 </a:t>
            </a:r>
            <a:endParaRPr lang="en-US" sz="1400" b="0" dirty="0">
              <a:solidFill>
                <a:srgbClr val="000000"/>
              </a:solidFill>
              <a:effectLst/>
              <a:latin typeface="Consolas" panose="020B0609020204030204" pitchFamily="49" charset="0"/>
            </a:endParaRPr>
          </a:p>
          <a:p>
            <a:r>
              <a:rPr lang="en-US" sz="1400" dirty="0">
                <a:solidFill>
                  <a:srgbClr val="000000"/>
                </a:solidFill>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j</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jj</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kk</a:t>
            </a:r>
            <a:r>
              <a:rPr lang="sk-SK" sz="1400" b="0" dirty="0">
                <a:solidFill>
                  <a:srgbClr val="000000"/>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8CA936D6-F49C-0807-13CB-A790EA9ED5D2}"/>
              </a:ext>
            </a:extLst>
          </p:cNvPr>
          <p:cNvSpPr txBox="1"/>
          <p:nvPr/>
        </p:nvSpPr>
        <p:spPr>
          <a:xfrm>
            <a:off x="6278834" y="1878043"/>
            <a:ext cx="6096000" cy="553998"/>
          </a:xfrm>
          <a:prstGeom prst="rect">
            <a:avLst/>
          </a:prstGeom>
          <a:noFill/>
        </p:spPr>
        <p:txBody>
          <a:bodyPr wrap="square">
            <a:spAutoFit/>
          </a:bodyPr>
          <a:lstStyle/>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A</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'j'</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J</a:t>
            </a:r>
            <a:r>
              <a:rPr lang="sk-SK" sz="1000" b="0" dirty="0">
                <a:solidFill>
                  <a:srgbClr val="000000"/>
                </a:solidFill>
                <a:effectLst/>
                <a:latin typeface="Consolas" panose="020B0609020204030204" pitchFamily="49" charset="0"/>
              </a:rPr>
              <a:t>));</a:t>
            </a:r>
          </a:p>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B</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'j'</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'k'</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J</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K</a:t>
            </a:r>
            <a:r>
              <a:rPr lang="sk-SK" sz="1000" b="0" dirty="0">
                <a:solidFill>
                  <a:srgbClr val="000000"/>
                </a:solidFill>
                <a:effectLst/>
                <a:latin typeface="Consolas" panose="020B0609020204030204" pitchFamily="49" charset="0"/>
              </a:rPr>
              <a:t>));</a:t>
            </a:r>
          </a:p>
          <a:p>
            <a:r>
              <a:rPr lang="sk-SK" sz="1000" b="0" dirty="0">
                <a:solidFill>
                  <a:srgbClr val="267F99"/>
                </a:solidFill>
                <a:effectLst/>
                <a:latin typeface="Consolas" panose="020B0609020204030204" pitchFamily="49" charset="0"/>
              </a:rPr>
              <a:t>auto</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C</a:t>
            </a:r>
            <a:r>
              <a:rPr lang="sk-SK" sz="1000" b="0" dirty="0">
                <a:solidFill>
                  <a:srgbClr val="000000"/>
                </a:solidFill>
                <a:effectLst/>
                <a:latin typeface="Consolas" panose="020B0609020204030204" pitchFamily="49" charset="0"/>
              </a:rPr>
              <a: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make_bag</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267F99"/>
                </a:solidFill>
                <a:effectLst/>
                <a:latin typeface="Consolas" panose="020B0609020204030204" pitchFamily="49" charset="0"/>
              </a:rPr>
              <a:t>scalar</a:t>
            </a:r>
            <a:r>
              <a:rPr lang="sk-SK" sz="1000" b="0" dirty="0">
                <a:solidFill>
                  <a:srgbClr val="000000"/>
                </a:solidFill>
                <a:effectLst/>
                <a:latin typeface="Consolas" panose="020B0609020204030204" pitchFamily="49" charset="0"/>
              </a:rPr>
              <a:t>&lt;</a:t>
            </a:r>
            <a:r>
              <a:rPr lang="sk-SK" sz="1000" b="0" dirty="0">
                <a:solidFill>
                  <a:srgbClr val="0000FF"/>
                </a:solidFill>
                <a:effectLst/>
                <a:latin typeface="Consolas" panose="020B0609020204030204" pitchFamily="49" charset="0"/>
              </a:rPr>
              <a:t>float</a:t>
            </a:r>
            <a:r>
              <a:rPr lang="sk-SK" sz="1000" b="0" dirty="0">
                <a:solidFill>
                  <a:srgbClr val="000000"/>
                </a:solidFill>
                <a:effectLst/>
                <a:latin typeface="Consolas" panose="020B0609020204030204" pitchFamily="49" charset="0"/>
              </a:rPr>
              <a:t>&gt;() ^ </a:t>
            </a:r>
            <a:r>
              <a:rPr lang="sk-SK" sz="1000" b="0" dirty="0">
                <a:solidFill>
                  <a:srgbClr val="267F99"/>
                </a:solidFill>
                <a:effectLst/>
                <a:latin typeface="Consolas" panose="020B0609020204030204" pitchFamily="49" charset="0"/>
              </a:rPr>
              <a:t>noarr</a:t>
            </a:r>
            <a:r>
              <a:rPr lang="sk-SK" sz="1000" b="0" dirty="0">
                <a:solidFill>
                  <a:srgbClr val="000000"/>
                </a:solidFill>
                <a:effectLst/>
                <a:latin typeface="Consolas" panose="020B0609020204030204" pitchFamily="49" charset="0"/>
              </a:rPr>
              <a:t>::</a:t>
            </a:r>
            <a:r>
              <a:rPr lang="sk-SK" sz="1000" b="0" dirty="0">
                <a:solidFill>
                  <a:srgbClr val="795E26"/>
                </a:solidFill>
                <a:effectLst/>
                <a:latin typeface="Consolas" panose="020B0609020204030204" pitchFamily="49" charset="0"/>
              </a:rPr>
              <a:t>vectors</a:t>
            </a:r>
            <a:r>
              <a:rPr lang="sk-SK" sz="1000" b="0" dirty="0">
                <a:solidFill>
                  <a:srgbClr val="000000"/>
                </a:solidFill>
                <a:effectLst/>
                <a:latin typeface="Consolas" panose="020B0609020204030204" pitchFamily="49" charset="0"/>
              </a:rPr>
              <a:t>&lt;</a:t>
            </a:r>
            <a:r>
              <a:rPr lang="sk-SK" sz="1000" b="0" dirty="0">
                <a:solidFill>
                  <a:srgbClr val="A31515"/>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A31515"/>
                </a:solidFill>
                <a:effectLst/>
                <a:latin typeface="Consolas" panose="020B0609020204030204" pitchFamily="49" charset="0"/>
              </a:rPr>
              <a:t>'k'</a:t>
            </a:r>
            <a:r>
              <a:rPr lang="sk-SK" sz="1000" b="0" dirty="0">
                <a:solidFill>
                  <a:srgbClr val="000000"/>
                </a:solidFill>
                <a:effectLst/>
                <a:latin typeface="Consolas" panose="020B0609020204030204" pitchFamily="49" charset="0"/>
              </a:rPr>
              <a:t>&gt;(</a:t>
            </a:r>
            <a:r>
              <a:rPr lang="sk-SK" sz="1000" b="0" dirty="0">
                <a:solidFill>
                  <a:srgbClr val="001080"/>
                </a:solidFill>
                <a:effectLst/>
                <a:latin typeface="Consolas" panose="020B0609020204030204" pitchFamily="49" charset="0"/>
              </a:rPr>
              <a:t>I</a:t>
            </a:r>
            <a:r>
              <a:rPr lang="sk-SK" sz="1000" b="0" dirty="0">
                <a:solidFill>
                  <a:srgbClr val="000000"/>
                </a:solidFill>
                <a:effectLst/>
                <a:latin typeface="Consolas" panose="020B0609020204030204" pitchFamily="49" charset="0"/>
              </a:rPr>
              <a:t>, </a:t>
            </a:r>
            <a:r>
              <a:rPr lang="sk-SK" sz="1000" b="0" dirty="0">
                <a:solidFill>
                  <a:srgbClr val="001080"/>
                </a:solidFill>
                <a:effectLst/>
                <a:latin typeface="Consolas" panose="020B0609020204030204" pitchFamily="49" charset="0"/>
              </a:rPr>
              <a:t>K</a:t>
            </a:r>
            <a:r>
              <a:rPr lang="sk-SK" sz="1000"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35B3F090-CDD4-5CD0-3CEA-A5AF63BBB784}"/>
              </a:ext>
            </a:extLst>
          </p:cNvPr>
          <p:cNvSpPr txBox="1"/>
          <p:nvPr/>
        </p:nvSpPr>
        <p:spPr>
          <a:xfrm>
            <a:off x="6278834" y="2526557"/>
            <a:ext cx="6096000" cy="2031325"/>
          </a:xfrm>
          <a:prstGeom prst="rect">
            <a:avLst/>
          </a:prstGeom>
          <a:noFill/>
        </p:spPr>
        <p:txBody>
          <a:bodyPr wrap="square">
            <a:spAutoFit/>
          </a:bodyPr>
          <a:lstStyle/>
          <a:p>
            <a:r>
              <a:rPr lang="sk-SK" sz="1400" b="0" dirty="0">
                <a:solidFill>
                  <a:srgbClr val="267F99"/>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order</a:t>
            </a:r>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into_blocks</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into_blocks</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'j'</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'J'</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'j'</a:t>
            </a:r>
            <a:r>
              <a:rPr lang="sk-SK" sz="1400" b="0" dirty="0">
                <a:solidFill>
                  <a:srgbClr val="000000"/>
                </a:solidFill>
                <a:effectLst/>
                <a:latin typeface="Consolas" panose="020B0609020204030204" pitchFamily="49" charset="0"/>
              </a:rPr>
              <a:t>&gt;(</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into_blocks</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'k'</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'K'</a:t>
            </a:r>
            <a:r>
              <a:rPr lang="sk-SK" sz="1400" b="0" dirty="0">
                <a:solidFill>
                  <a:srgbClr val="000000"/>
                </a:solidFill>
                <a:effectLst/>
                <a:latin typeface="Consolas" panose="020B0609020204030204" pitchFamily="49" charset="0"/>
              </a:rPr>
              <a:t>, </a:t>
            </a:r>
            <a:r>
              <a:rPr lang="sk-SK" sz="1400" b="0" dirty="0">
                <a:solidFill>
                  <a:srgbClr val="A31515"/>
                </a:solidFill>
                <a:effectLst/>
                <a:latin typeface="Consolas" panose="020B0609020204030204" pitchFamily="49" charset="0"/>
              </a:rPr>
              <a:t>'k'</a:t>
            </a:r>
            <a:r>
              <a:rPr lang="sk-SK" sz="1400" b="0" dirty="0">
                <a:solidFill>
                  <a:srgbClr val="000000"/>
                </a:solidFill>
                <a:effectLst/>
                <a:latin typeface="Consolas" panose="020B0609020204030204" pitchFamily="49" charset="0"/>
              </a:rPr>
              <a:t>&gt;(</a:t>
            </a:r>
            <a:r>
              <a:rPr lang="sk-SK" sz="1400" b="0" dirty="0">
                <a:solidFill>
                  <a:srgbClr val="098658"/>
                </a:solidFill>
                <a:effectLst/>
                <a:latin typeface="Consolas" panose="020B0609020204030204" pitchFamily="49" charset="0"/>
              </a:rPr>
              <a:t>32</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A5E20"/>
                </a:solidFill>
                <a:effectLst/>
                <a:latin typeface="Consolas" panose="020B0609020204030204" pitchFamily="49" charset="0"/>
              </a:rPr>
              <a:t>reorder</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a:t>
            </a:r>
            <a:r>
              <a:rPr lang="sk-SK" sz="1400" b="0" dirty="0">
                <a:solidFill>
                  <a:srgbClr val="A31515"/>
                </a:solidFill>
                <a:effectLst/>
                <a:latin typeface="Consolas" panose="020B0609020204030204" pitchFamily="49" charset="0"/>
              </a:rPr>
              <a:t>'K'</a:t>
            </a:r>
            <a:r>
              <a:rPr lang="sk-SK" sz="1400" b="0" dirty="0">
                <a:solidFill>
                  <a:srgbClr val="000000"/>
                </a:solidFill>
                <a:effectLst/>
                <a:latin typeface="Consolas" panose="020B0609020204030204" pitchFamily="49" charset="0"/>
              </a:rPr>
              <a:t>,</a:t>
            </a:r>
            <a:r>
              <a:rPr lang="sk-SK" sz="1400" b="0" dirty="0">
                <a:solidFill>
                  <a:srgbClr val="A31515"/>
                </a:solidFill>
                <a:effectLst/>
                <a:latin typeface="Consolas" panose="020B0609020204030204" pitchFamily="49" charset="0"/>
              </a:rPr>
              <a:t>'J'</a:t>
            </a:r>
            <a:r>
              <a:rPr lang="sk-SK" sz="1400" b="0" dirty="0">
                <a:solidFill>
                  <a:srgbClr val="000000"/>
                </a:solidFill>
                <a:effectLst/>
                <a:latin typeface="Consolas" panose="020B0609020204030204" pitchFamily="49" charset="0"/>
              </a:rPr>
              <a: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a:t>
            </a:r>
            <a:r>
              <a:rPr lang="sk-SK" sz="1400" b="0" dirty="0">
                <a:solidFill>
                  <a:srgbClr val="A31515"/>
                </a:solidFill>
                <a:effectLst/>
                <a:latin typeface="Consolas" panose="020B0609020204030204" pitchFamily="49" charset="0"/>
              </a:rPr>
              <a:t>'k'</a:t>
            </a:r>
            <a:r>
              <a:rPr lang="sk-SK" sz="1400" b="0" dirty="0">
                <a:solidFill>
                  <a:srgbClr val="000000"/>
                </a:solidFill>
                <a:effectLst/>
                <a:latin typeface="Consolas" panose="020B0609020204030204" pitchFamily="49" charset="0"/>
              </a:rPr>
              <a:t>,</a:t>
            </a:r>
            <a:r>
              <a:rPr lang="sk-SK" sz="1400" b="0" dirty="0">
                <a:solidFill>
                  <a:srgbClr val="A31515"/>
                </a:solidFill>
                <a:effectLst/>
                <a:latin typeface="Consolas" panose="020B0609020204030204" pitchFamily="49" charset="0"/>
              </a:rPr>
              <a:t>'j'</a:t>
            </a:r>
            <a:r>
              <a:rPr lang="sk-SK" sz="1400" b="0" dirty="0">
                <a:solidFill>
                  <a:srgbClr val="000000"/>
                </a:solidFill>
                <a:effectLst/>
                <a:latin typeface="Consolas" panose="020B0609020204030204" pitchFamily="49" charset="0"/>
              </a:rPr>
              <a:t>&gt;();</a:t>
            </a:r>
          </a:p>
          <a:p>
            <a:br>
              <a:rPr lang="sk-SK" sz="1400" b="0" dirty="0">
                <a:solidFill>
                  <a:srgbClr val="000000"/>
                </a:solidFill>
                <a:effectLst/>
                <a:latin typeface="Consolas" panose="020B0609020204030204" pitchFamily="49" charset="0"/>
              </a:rPr>
            </a:b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traverser</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order</a:t>
            </a:r>
            <a:r>
              <a:rPr lang="sk-SK" sz="1400" b="0" dirty="0">
                <a:solidFill>
                  <a:srgbClr val="000000"/>
                </a:solidFill>
                <a:effectLst/>
                <a:latin typeface="Consolas" panose="020B0609020204030204" pitchFamily="49" charset="0"/>
              </a:rPr>
              <a:t> | [=] (</a:t>
            </a:r>
            <a:r>
              <a:rPr lang="sk-SK" sz="1400" b="0" dirty="0">
                <a:solidFill>
                  <a:srgbClr val="267F99"/>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a:t>
            </a:r>
          </a:p>
        </p:txBody>
      </p:sp>
      <p:cxnSp>
        <p:nvCxnSpPr>
          <p:cNvPr id="7" name="Straight Connector 6">
            <a:extLst>
              <a:ext uri="{FF2B5EF4-FFF2-40B4-BE49-F238E27FC236}">
                <a16:creationId xmlns:a16="http://schemas.microsoft.com/office/drawing/2014/main" id="{A31A3C90-0A04-EC77-8A55-803DEE073D08}"/>
              </a:ext>
            </a:extLst>
          </p:cNvPr>
          <p:cNvCxnSpPr>
            <a:cxnSpLocks/>
          </p:cNvCxnSpPr>
          <p:nvPr/>
        </p:nvCxnSpPr>
        <p:spPr>
          <a:xfrm flipV="1">
            <a:off x="6292482" y="1808328"/>
            <a:ext cx="0" cy="3070747"/>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EDB8F0-B332-4270-E92E-77C15B74BCB8}"/>
              </a:ext>
            </a:extLst>
          </p:cNvPr>
          <p:cNvSpPr txBox="1"/>
          <p:nvPr/>
        </p:nvSpPr>
        <p:spPr>
          <a:xfrm>
            <a:off x="46928" y="4509743"/>
            <a:ext cx="1050352" cy="369332"/>
          </a:xfrm>
          <a:prstGeom prst="rect">
            <a:avLst/>
          </a:prstGeom>
          <a:noFill/>
        </p:spPr>
        <p:txBody>
          <a:bodyPr wrap="none" rtlCol="0">
            <a:spAutoFit/>
          </a:bodyPr>
          <a:lstStyle/>
          <a:p>
            <a:r>
              <a:rPr lang="en-US" dirty="0"/>
              <a:t>Plain C++</a:t>
            </a:r>
            <a:endParaRPr lang="sk-SK" dirty="0"/>
          </a:p>
        </p:txBody>
      </p:sp>
      <p:sp>
        <p:nvSpPr>
          <p:cNvPr id="12" name="TextBox 11">
            <a:extLst>
              <a:ext uri="{FF2B5EF4-FFF2-40B4-BE49-F238E27FC236}">
                <a16:creationId xmlns:a16="http://schemas.microsoft.com/office/drawing/2014/main" id="{4785AB7D-3290-2A62-1634-833376FA48F1}"/>
              </a:ext>
            </a:extLst>
          </p:cNvPr>
          <p:cNvSpPr txBox="1"/>
          <p:nvPr/>
        </p:nvSpPr>
        <p:spPr>
          <a:xfrm>
            <a:off x="6306131" y="4496100"/>
            <a:ext cx="1135311" cy="369332"/>
          </a:xfrm>
          <a:prstGeom prst="rect">
            <a:avLst/>
          </a:prstGeom>
          <a:noFill/>
        </p:spPr>
        <p:txBody>
          <a:bodyPr wrap="none" rtlCol="0">
            <a:spAutoFit/>
          </a:bodyPr>
          <a:lstStyle/>
          <a:p>
            <a:r>
              <a:rPr lang="en-US" dirty="0" err="1"/>
              <a:t>Noarr</a:t>
            </a:r>
            <a:r>
              <a:rPr lang="en-US" dirty="0"/>
              <a:t> C++</a:t>
            </a:r>
            <a:endParaRPr lang="sk-SK" dirty="0"/>
          </a:p>
        </p:txBody>
      </p:sp>
      <p:sp>
        <p:nvSpPr>
          <p:cNvPr id="13" name="Content Placeholder 2">
            <a:extLst>
              <a:ext uri="{FF2B5EF4-FFF2-40B4-BE49-F238E27FC236}">
                <a16:creationId xmlns:a16="http://schemas.microsoft.com/office/drawing/2014/main" id="{DDA49121-81A0-869D-1783-23806BD95A7F}"/>
              </a:ext>
            </a:extLst>
          </p:cNvPr>
          <p:cNvSpPr>
            <a:spLocks noGrp="1"/>
          </p:cNvSpPr>
          <p:nvPr>
            <p:ph idx="1"/>
          </p:nvPr>
        </p:nvSpPr>
        <p:spPr>
          <a:xfrm>
            <a:off x="469483" y="5006110"/>
            <a:ext cx="10058400" cy="452994"/>
          </a:xfrm>
        </p:spPr>
        <p:txBody>
          <a:bodyPr>
            <a:normAutofit/>
          </a:bodyPr>
          <a:lstStyle/>
          <a:p>
            <a:pPr marL="544068" lvl="1" indent="-342900">
              <a:buFont typeface="+mj-lt"/>
              <a:buAutoNum type="arabicPeriod" startAt="4"/>
            </a:pPr>
            <a:r>
              <a:rPr lang="en-US" sz="2400" dirty="0"/>
              <a:t>Reorder for more serial access</a:t>
            </a:r>
          </a:p>
        </p:txBody>
      </p:sp>
      <p:sp>
        <p:nvSpPr>
          <p:cNvPr id="5" name="Date Placeholder 4">
            <a:extLst>
              <a:ext uri="{FF2B5EF4-FFF2-40B4-BE49-F238E27FC236}">
                <a16:creationId xmlns:a16="http://schemas.microsoft.com/office/drawing/2014/main" id="{92A9B914-1BAE-CCDA-003A-AFC859D5F5F5}"/>
              </a:ext>
            </a:extLst>
          </p:cNvPr>
          <p:cNvSpPr>
            <a:spLocks noGrp="1"/>
          </p:cNvSpPr>
          <p:nvPr>
            <p:ph type="dt" sz="half" idx="10"/>
          </p:nvPr>
        </p:nvSpPr>
        <p:spPr/>
        <p:txBody>
          <a:bodyPr/>
          <a:lstStyle/>
          <a:p>
            <a:fld id="{FDB099A1-999C-4889-92D0-D4395DD0BE7A}" type="datetime1">
              <a:rPr lang="sk-SK" smtClean="0"/>
              <a:t>26. 9. 2024</a:t>
            </a:fld>
            <a:endParaRPr lang="en-US" dirty="0"/>
          </a:p>
        </p:txBody>
      </p:sp>
      <p:sp>
        <p:nvSpPr>
          <p:cNvPr id="8" name="Slide Number Placeholder 7">
            <a:extLst>
              <a:ext uri="{FF2B5EF4-FFF2-40B4-BE49-F238E27FC236}">
                <a16:creationId xmlns:a16="http://schemas.microsoft.com/office/drawing/2014/main" id="{934D9325-32BC-808A-3B80-B74306BBCC7C}"/>
              </a:ext>
            </a:extLst>
          </p:cNvPr>
          <p:cNvSpPr>
            <a:spLocks noGrp="1"/>
          </p:cNvSpPr>
          <p:nvPr>
            <p:ph type="sldNum" sz="quarter" idx="12"/>
          </p:nvPr>
        </p:nvSpPr>
        <p:spPr/>
        <p:txBody>
          <a:bodyPr/>
          <a:lstStyle/>
          <a:p>
            <a:fld id="{629637A9-119A-49DA-BD12-AAC58B377D80}" type="slidenum">
              <a:rPr lang="en-US" smtClean="0"/>
              <a:t>34</a:t>
            </a:fld>
            <a:endParaRPr lang="en-US" dirty="0"/>
          </a:p>
        </p:txBody>
      </p:sp>
      <p:sp>
        <p:nvSpPr>
          <p:cNvPr id="15" name="Oval 14">
            <a:extLst>
              <a:ext uri="{FF2B5EF4-FFF2-40B4-BE49-F238E27FC236}">
                <a16:creationId xmlns:a16="http://schemas.microsoft.com/office/drawing/2014/main" id="{D75F9A59-51E9-F6E5-0DD6-48B5BDC4DA2B}"/>
              </a:ext>
            </a:extLst>
          </p:cNvPr>
          <p:cNvSpPr/>
          <p:nvPr/>
        </p:nvSpPr>
        <p:spPr>
          <a:xfrm>
            <a:off x="2019259" y="3531995"/>
            <a:ext cx="3100583" cy="650228"/>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7" name="Oval 16">
            <a:extLst>
              <a:ext uri="{FF2B5EF4-FFF2-40B4-BE49-F238E27FC236}">
                <a16:creationId xmlns:a16="http://schemas.microsoft.com/office/drawing/2014/main" id="{D04CDD65-DCB7-A14A-BD42-29B155A48250}"/>
              </a:ext>
            </a:extLst>
          </p:cNvPr>
          <p:cNvSpPr/>
          <p:nvPr/>
        </p:nvSpPr>
        <p:spPr>
          <a:xfrm>
            <a:off x="8101227" y="3153094"/>
            <a:ext cx="1136373" cy="306845"/>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8" name="Oval 17">
            <a:extLst>
              <a:ext uri="{FF2B5EF4-FFF2-40B4-BE49-F238E27FC236}">
                <a16:creationId xmlns:a16="http://schemas.microsoft.com/office/drawing/2014/main" id="{103F5014-8970-CBBF-8E12-30639A7BA873}"/>
              </a:ext>
            </a:extLst>
          </p:cNvPr>
          <p:cNvSpPr/>
          <p:nvPr/>
        </p:nvSpPr>
        <p:spPr>
          <a:xfrm>
            <a:off x="1048464" y="2887719"/>
            <a:ext cx="3100583" cy="650228"/>
          </a:xfrm>
          <a:prstGeom prst="ellipse">
            <a:avLst/>
          </a:prstGeom>
          <a:solidFill>
            <a:srgbClr val="85B430">
              <a:alpha val="2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9" name="Rectangle: Rounded Corners 8">
            <a:extLst>
              <a:ext uri="{FF2B5EF4-FFF2-40B4-BE49-F238E27FC236}">
                <a16:creationId xmlns:a16="http://schemas.microsoft.com/office/drawing/2014/main" id="{2D420059-5A70-CBC5-55D8-214828CAB518}"/>
              </a:ext>
            </a:extLst>
          </p:cNvPr>
          <p:cNvSpPr/>
          <p:nvPr/>
        </p:nvSpPr>
        <p:spPr>
          <a:xfrm>
            <a:off x="10325099" y="88538"/>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6. </a:t>
            </a:r>
            <a:r>
              <a:rPr lang="en-US" sz="1600" dirty="0" err="1"/>
              <a:t>Noarr</a:t>
            </a:r>
            <a:r>
              <a:rPr lang="en-US" sz="1600" dirty="0"/>
              <a:t> Traversers</a:t>
            </a:r>
            <a:endParaRPr lang="sk-SK" sz="1600" dirty="0"/>
          </a:p>
        </p:txBody>
      </p:sp>
    </p:spTree>
    <p:extLst>
      <p:ext uri="{BB962C8B-B14F-4D97-AF65-F5344CB8AC3E}">
        <p14:creationId xmlns:p14="http://schemas.microsoft.com/office/powerpoint/2010/main" val="2217720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956E-28DC-6F1E-2C06-20FA6B01886E}"/>
              </a:ext>
            </a:extLst>
          </p:cNvPr>
          <p:cNvSpPr>
            <a:spLocks noGrp="1"/>
          </p:cNvSpPr>
          <p:nvPr>
            <p:ph type="title"/>
          </p:nvPr>
        </p:nvSpPr>
        <p:spPr/>
        <p:txBody>
          <a:bodyPr/>
          <a:lstStyle/>
          <a:p>
            <a:r>
              <a:rPr lang="en-US" dirty="0" err="1"/>
              <a:t>Noarr</a:t>
            </a:r>
            <a:r>
              <a:rPr lang="en-US" dirty="0"/>
              <a:t> Results</a:t>
            </a:r>
            <a:endParaRPr lang="sk-SK" dirty="0"/>
          </a:p>
        </p:txBody>
      </p:sp>
      <p:sp>
        <p:nvSpPr>
          <p:cNvPr id="3" name="Picture Placeholder 2">
            <a:extLst>
              <a:ext uri="{FF2B5EF4-FFF2-40B4-BE49-F238E27FC236}">
                <a16:creationId xmlns:a16="http://schemas.microsoft.com/office/drawing/2014/main" id="{A499DABF-95D3-F2A4-4A5A-8046B8B337F7}"/>
              </a:ext>
            </a:extLst>
          </p:cNvPr>
          <p:cNvSpPr>
            <a:spLocks noGrp="1"/>
          </p:cNvSpPr>
          <p:nvPr>
            <p:ph type="pic" idx="1"/>
          </p:nvPr>
        </p:nvSpPr>
        <p:spPr/>
        <p:txBody>
          <a:bodyPr/>
          <a:lstStyle/>
          <a:p>
            <a:endParaRPr lang="sk-SK" dirty="0"/>
          </a:p>
        </p:txBody>
      </p:sp>
      <p:sp>
        <p:nvSpPr>
          <p:cNvPr id="4" name="Text Placeholder 3">
            <a:extLst>
              <a:ext uri="{FF2B5EF4-FFF2-40B4-BE49-F238E27FC236}">
                <a16:creationId xmlns:a16="http://schemas.microsoft.com/office/drawing/2014/main" id="{59CC648C-704C-3CFA-EB15-60ADB9F58BB5}"/>
              </a:ext>
            </a:extLst>
          </p:cNvPr>
          <p:cNvSpPr>
            <a:spLocks noGrp="1"/>
          </p:cNvSpPr>
          <p:nvPr>
            <p:ph type="body" sz="half" idx="2"/>
          </p:nvPr>
        </p:nvSpPr>
        <p:spPr/>
        <p:txBody>
          <a:bodyPr/>
          <a:lstStyle/>
          <a:p>
            <a:r>
              <a:rPr lang="en-US" dirty="0"/>
              <a:t>Contributions 5-6</a:t>
            </a:r>
            <a:endParaRPr lang="sk-SK" dirty="0"/>
          </a:p>
        </p:txBody>
      </p:sp>
      <p:sp>
        <p:nvSpPr>
          <p:cNvPr id="5" name="Content Placeholder 2">
            <a:extLst>
              <a:ext uri="{FF2B5EF4-FFF2-40B4-BE49-F238E27FC236}">
                <a16:creationId xmlns:a16="http://schemas.microsoft.com/office/drawing/2014/main" id="{B82EA613-0EB5-17A7-5A5A-60F2A5DA2EE3}"/>
              </a:ext>
            </a:extLst>
          </p:cNvPr>
          <p:cNvSpPr txBox="1">
            <a:spLocks/>
          </p:cNvSpPr>
          <p:nvPr/>
        </p:nvSpPr>
        <p:spPr>
          <a:xfrm>
            <a:off x="174115" y="155643"/>
            <a:ext cx="5443713" cy="4688731"/>
          </a:xfrm>
          <a:prstGeom prst="rect">
            <a:avLst/>
          </a:prstGeom>
          <a:solidFill>
            <a:schemeClr val="bg2">
              <a:lumMod val="90000"/>
            </a:schemeClr>
          </a:solidFill>
        </p:spPr>
        <p:txBody>
          <a:bodyPr vert="horz" lIns="457200" tIns="457200" rIns="0" bIns="45720" rtlCol="0" anchor="t">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3200" kern="120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marL="342900" indent="-342900">
              <a:buFontTx/>
              <a:buChar char="-"/>
            </a:pPr>
            <a:r>
              <a:rPr lang="en-US" sz="2400" dirty="0"/>
              <a:t>Experimental tool</a:t>
            </a:r>
          </a:p>
          <a:p>
            <a:pPr marL="800100" lvl="1" indent="-342900">
              <a:buFontTx/>
              <a:buChar char="-"/>
            </a:pPr>
            <a:r>
              <a:rPr lang="en-US" sz="2000" dirty="0"/>
              <a:t>Open-source GitHub project</a:t>
            </a:r>
          </a:p>
          <a:p>
            <a:pPr marL="342900" indent="-342900">
              <a:buFontTx/>
              <a:buChar char="-"/>
            </a:pPr>
            <a:r>
              <a:rPr lang="en-US" sz="2400" dirty="0"/>
              <a:t>Lightweight</a:t>
            </a:r>
          </a:p>
          <a:p>
            <a:pPr marL="800100" lvl="1" indent="-342900">
              <a:buFontTx/>
              <a:buChar char="-"/>
            </a:pPr>
            <a:r>
              <a:rPr lang="en-US" sz="2000" dirty="0"/>
              <a:t>Both in runtime &amp; coding overhead</a:t>
            </a:r>
          </a:p>
          <a:p>
            <a:pPr marL="800100" lvl="1" indent="-342900">
              <a:buFontTx/>
              <a:buChar char="-"/>
            </a:pPr>
            <a:r>
              <a:rPr lang="en-US" sz="2000" dirty="0"/>
              <a:t>Validated on </a:t>
            </a:r>
            <a:r>
              <a:rPr lang="en-US" sz="2000" dirty="0" err="1"/>
              <a:t>Polybench</a:t>
            </a:r>
            <a:r>
              <a:rPr lang="en-US" sz="2000" dirty="0"/>
              <a:t> suite</a:t>
            </a:r>
          </a:p>
          <a:p>
            <a:r>
              <a:rPr lang="en-US" sz="2400" dirty="0"/>
              <a:t>Research directions</a:t>
            </a:r>
          </a:p>
          <a:p>
            <a:pPr marL="342900" indent="-342900">
              <a:buFont typeface="Arial" panose="020B0604020202020204" pitchFamily="34" charset="0"/>
              <a:buChar char="•"/>
            </a:pPr>
            <a:r>
              <a:rPr lang="en-US" sz="2000" dirty="0"/>
              <a:t>Autotuning of layout- and traversal-agnostic functions</a:t>
            </a:r>
          </a:p>
          <a:p>
            <a:endParaRPr lang="en-US" sz="2400" dirty="0"/>
          </a:p>
        </p:txBody>
      </p:sp>
      <p:sp>
        <p:nvSpPr>
          <p:cNvPr id="6" name="Date Placeholder 5">
            <a:extLst>
              <a:ext uri="{FF2B5EF4-FFF2-40B4-BE49-F238E27FC236}">
                <a16:creationId xmlns:a16="http://schemas.microsoft.com/office/drawing/2014/main" id="{1A549B0C-7042-B8FF-BA49-6D4C921E9E38}"/>
              </a:ext>
            </a:extLst>
          </p:cNvPr>
          <p:cNvSpPr>
            <a:spLocks noGrp="1"/>
          </p:cNvSpPr>
          <p:nvPr>
            <p:ph type="dt" sz="half" idx="10"/>
          </p:nvPr>
        </p:nvSpPr>
        <p:spPr/>
        <p:txBody>
          <a:bodyPr/>
          <a:lstStyle/>
          <a:p>
            <a:fld id="{55E2BE91-A6E1-4411-8BD3-F995B910EC24}" type="datetime1">
              <a:rPr lang="sk-SK" smtClean="0"/>
              <a:t>26. 9. 2024</a:t>
            </a:fld>
            <a:endParaRPr lang="en-US" dirty="0"/>
          </a:p>
        </p:txBody>
      </p:sp>
      <p:sp>
        <p:nvSpPr>
          <p:cNvPr id="7" name="Slide Number Placeholder 6">
            <a:extLst>
              <a:ext uri="{FF2B5EF4-FFF2-40B4-BE49-F238E27FC236}">
                <a16:creationId xmlns:a16="http://schemas.microsoft.com/office/drawing/2014/main" id="{B8B9730F-4EE1-94C4-B978-4FD6F093D719}"/>
              </a:ext>
            </a:extLst>
          </p:cNvPr>
          <p:cNvSpPr>
            <a:spLocks noGrp="1"/>
          </p:cNvSpPr>
          <p:nvPr>
            <p:ph type="sldNum" sz="quarter" idx="12"/>
          </p:nvPr>
        </p:nvSpPr>
        <p:spPr/>
        <p:txBody>
          <a:bodyPr/>
          <a:lstStyle/>
          <a:p>
            <a:fld id="{4FAB73BC-B049-4115-A692-8D63A059BFB8}" type="slidenum">
              <a:rPr lang="en-US" smtClean="0"/>
              <a:t>35</a:t>
            </a:fld>
            <a:endParaRPr lang="en-US" dirty="0"/>
          </a:p>
        </p:txBody>
      </p:sp>
      <p:sp>
        <p:nvSpPr>
          <p:cNvPr id="10" name="TextBox 9">
            <a:extLst>
              <a:ext uri="{FF2B5EF4-FFF2-40B4-BE49-F238E27FC236}">
                <a16:creationId xmlns:a16="http://schemas.microsoft.com/office/drawing/2014/main" id="{61B19E2B-4AF6-7C0D-37FD-F82D33CA3AEB}"/>
              </a:ext>
            </a:extLst>
          </p:cNvPr>
          <p:cNvSpPr txBox="1"/>
          <p:nvPr/>
        </p:nvSpPr>
        <p:spPr>
          <a:xfrm>
            <a:off x="5915589" y="5000017"/>
            <a:ext cx="5486097" cy="738664"/>
          </a:xfrm>
          <a:prstGeom prst="rect">
            <a:avLst/>
          </a:prstGeom>
          <a:noFill/>
        </p:spPr>
        <p:txBody>
          <a:bodyPr wrap="square">
            <a:spAutoFit/>
          </a:bodyPr>
          <a:lstStyle/>
          <a:p>
            <a:pPr algn="l"/>
            <a:r>
              <a:rPr lang="en-US" sz="1400" b="0" i="0" u="none" strike="noStrike" baseline="0" dirty="0">
                <a:latin typeface="LibertinusSerif-Regular"/>
              </a:rPr>
              <a:t>Adam Šmelko et al. “Astute Approach to Handling Memory Layouts of</a:t>
            </a:r>
          </a:p>
          <a:p>
            <a:pPr algn="l"/>
            <a:r>
              <a:rPr lang="en-US" sz="1400" b="0" i="0" u="none" strike="noStrike" baseline="0" dirty="0">
                <a:latin typeface="LibertinusSerif-Regular"/>
              </a:rPr>
              <a:t>Regular Data Structures”. </a:t>
            </a:r>
            <a:r>
              <a:rPr lang="en-US" sz="1400" b="0" i="1" u="none" strike="noStrike" baseline="0" dirty="0">
                <a:latin typeface="LibertinusSerif-Italic"/>
              </a:rPr>
              <a:t>International Conference on Algorithms and</a:t>
            </a:r>
          </a:p>
          <a:p>
            <a:pPr algn="l"/>
            <a:r>
              <a:rPr lang="en-US" sz="1400" b="0" i="1" u="none" strike="noStrike" baseline="0" dirty="0">
                <a:latin typeface="LibertinusSerif-Italic"/>
              </a:rPr>
              <a:t>Architectures for Parallel Processing</a:t>
            </a:r>
            <a:r>
              <a:rPr lang="en-US" sz="1400" b="0" i="0" u="none" strike="noStrike" baseline="0" dirty="0">
                <a:latin typeface="LibertinusSerif-Regular"/>
              </a:rPr>
              <a:t>. Springer. 2022</a:t>
            </a:r>
            <a:endParaRPr lang="sk-SK" sz="1400" dirty="0"/>
          </a:p>
        </p:txBody>
      </p:sp>
      <p:sp>
        <p:nvSpPr>
          <p:cNvPr id="12" name="TextBox 11">
            <a:extLst>
              <a:ext uri="{FF2B5EF4-FFF2-40B4-BE49-F238E27FC236}">
                <a16:creationId xmlns:a16="http://schemas.microsoft.com/office/drawing/2014/main" id="{02D439F8-1587-1F35-64DE-0353E79312FD}"/>
              </a:ext>
            </a:extLst>
          </p:cNvPr>
          <p:cNvSpPr txBox="1"/>
          <p:nvPr/>
        </p:nvSpPr>
        <p:spPr>
          <a:xfrm>
            <a:off x="5915589" y="5762720"/>
            <a:ext cx="6102296" cy="738664"/>
          </a:xfrm>
          <a:prstGeom prst="rect">
            <a:avLst/>
          </a:prstGeom>
          <a:noFill/>
        </p:spPr>
        <p:txBody>
          <a:bodyPr wrap="square">
            <a:spAutoFit/>
          </a:bodyPr>
          <a:lstStyle/>
          <a:p>
            <a:pPr algn="l"/>
            <a:r>
              <a:rPr lang="en-US" sz="1400" b="0" i="0" u="none" strike="noStrike" baseline="0" dirty="0" err="1">
                <a:latin typeface="LibertinusSerif-Regular"/>
              </a:rPr>
              <a:t>Jiř</a:t>
            </a:r>
            <a:r>
              <a:rPr lang="sk-SK" sz="1400" b="0" i="0" u="none" strike="noStrike" baseline="0" dirty="0">
                <a:latin typeface="LibertinusSerif-Regular"/>
              </a:rPr>
              <a:t>í </a:t>
            </a:r>
            <a:r>
              <a:rPr lang="en-US" sz="1400" b="0" i="0" u="none" strike="noStrike" baseline="0" dirty="0" err="1">
                <a:latin typeface="LibertinusSerif-Regular"/>
              </a:rPr>
              <a:t>Klepl</a:t>
            </a:r>
            <a:r>
              <a:rPr lang="en-US" sz="1400" b="0" i="0" u="none" strike="noStrike" baseline="0" dirty="0">
                <a:latin typeface="LibertinusSerif-Regular"/>
              </a:rPr>
              <a:t> et al. “Pure C++ Approach to Optimized Parallel Traversal of Regular</a:t>
            </a:r>
          </a:p>
          <a:p>
            <a:pPr algn="l"/>
            <a:r>
              <a:rPr lang="en-US" sz="1400" b="0" i="0" u="none" strike="noStrike" baseline="0" dirty="0">
                <a:latin typeface="LibertinusSerif-Regular"/>
              </a:rPr>
              <a:t>Data Structures”. </a:t>
            </a:r>
            <a:r>
              <a:rPr lang="en-US" sz="1400" b="0" i="1" u="none" strike="noStrike" baseline="0" dirty="0">
                <a:latin typeface="LibertinusSerif-Italic"/>
              </a:rPr>
              <a:t>Proceedings of the 15th International Workshop on</a:t>
            </a:r>
          </a:p>
          <a:p>
            <a:pPr algn="l"/>
            <a:r>
              <a:rPr lang="en-US" sz="1400" b="0" i="1" u="none" strike="noStrike" baseline="0" dirty="0">
                <a:latin typeface="LibertinusSerif-Italic"/>
              </a:rPr>
              <a:t>Programming Models and Applications for Multicores and </a:t>
            </a:r>
            <a:r>
              <a:rPr lang="en-US" sz="1400" b="0" i="1" u="none" strike="noStrike" baseline="0" dirty="0" err="1">
                <a:latin typeface="LibertinusSerif-Italic"/>
              </a:rPr>
              <a:t>Manycores</a:t>
            </a:r>
            <a:r>
              <a:rPr lang="en-US" sz="1400" b="0" i="0" u="none" strike="noStrike" baseline="0" dirty="0">
                <a:latin typeface="LibertinusSerif-Regular"/>
              </a:rPr>
              <a:t>. 2024</a:t>
            </a:r>
          </a:p>
        </p:txBody>
      </p:sp>
      <p:pic>
        <p:nvPicPr>
          <p:cNvPr id="18" name="Picture 17">
            <a:extLst>
              <a:ext uri="{FF2B5EF4-FFF2-40B4-BE49-F238E27FC236}">
                <a16:creationId xmlns:a16="http://schemas.microsoft.com/office/drawing/2014/main" id="{7EA191D1-3598-3C17-1290-AA02154E1D94}"/>
              </a:ext>
            </a:extLst>
          </p:cNvPr>
          <p:cNvPicPr>
            <a:picLocks noChangeAspect="1"/>
          </p:cNvPicPr>
          <p:nvPr/>
        </p:nvPicPr>
        <p:blipFill>
          <a:blip r:embed="rId3"/>
          <a:stretch>
            <a:fillRect/>
          </a:stretch>
        </p:blipFill>
        <p:spPr>
          <a:xfrm>
            <a:off x="5991160" y="3172466"/>
            <a:ext cx="5903079" cy="1671908"/>
          </a:xfrm>
          <a:prstGeom prst="rect">
            <a:avLst/>
          </a:prstGeom>
        </p:spPr>
      </p:pic>
      <p:pic>
        <p:nvPicPr>
          <p:cNvPr id="22" name="Picture 21">
            <a:extLst>
              <a:ext uri="{FF2B5EF4-FFF2-40B4-BE49-F238E27FC236}">
                <a16:creationId xmlns:a16="http://schemas.microsoft.com/office/drawing/2014/main" id="{91360C19-6DE8-6526-55A0-5B8A9069FDCA}"/>
              </a:ext>
            </a:extLst>
          </p:cNvPr>
          <p:cNvPicPr>
            <a:picLocks noChangeAspect="1"/>
          </p:cNvPicPr>
          <p:nvPr/>
        </p:nvPicPr>
        <p:blipFill>
          <a:blip r:embed="rId4"/>
          <a:stretch>
            <a:fillRect/>
          </a:stretch>
        </p:blipFill>
        <p:spPr>
          <a:xfrm>
            <a:off x="6842646" y="25661"/>
            <a:ext cx="5051593" cy="3121145"/>
          </a:xfrm>
          <a:prstGeom prst="rect">
            <a:avLst/>
          </a:prstGeom>
        </p:spPr>
      </p:pic>
    </p:spTree>
    <p:extLst>
      <p:ext uri="{BB962C8B-B14F-4D97-AF65-F5344CB8AC3E}">
        <p14:creationId xmlns:p14="http://schemas.microsoft.com/office/powerpoint/2010/main" val="4171449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6D5287-A56E-7B60-E4FD-8EA76C3C6C44}"/>
              </a:ext>
            </a:extLst>
          </p:cNvPr>
          <p:cNvSpPr>
            <a:spLocks noGrp="1"/>
          </p:cNvSpPr>
          <p:nvPr>
            <p:ph type="dt" sz="half" idx="10"/>
          </p:nvPr>
        </p:nvSpPr>
        <p:spPr/>
        <p:txBody>
          <a:bodyPr/>
          <a:lstStyle/>
          <a:p>
            <a:fld id="{13B67AB0-0732-4B8F-A17E-0CDA7BCF80BF}" type="datetime1">
              <a:rPr lang="sk-SK" smtClean="0"/>
              <a:t>26. 9. 2024</a:t>
            </a:fld>
            <a:endParaRPr lang="en-US" dirty="0"/>
          </a:p>
        </p:txBody>
      </p:sp>
      <p:sp>
        <p:nvSpPr>
          <p:cNvPr id="3" name="Slide Number Placeholder 2">
            <a:extLst>
              <a:ext uri="{FF2B5EF4-FFF2-40B4-BE49-F238E27FC236}">
                <a16:creationId xmlns:a16="http://schemas.microsoft.com/office/drawing/2014/main" id="{0AB3541C-900D-3E23-8542-8A39677D0243}"/>
              </a:ext>
            </a:extLst>
          </p:cNvPr>
          <p:cNvSpPr>
            <a:spLocks noGrp="1"/>
          </p:cNvSpPr>
          <p:nvPr>
            <p:ph type="sldNum" sz="quarter" idx="12"/>
          </p:nvPr>
        </p:nvSpPr>
        <p:spPr/>
        <p:txBody>
          <a:bodyPr/>
          <a:lstStyle/>
          <a:p>
            <a:fld id="{4FAB73BC-B049-4115-A692-8D63A059BFB8}" type="slidenum">
              <a:rPr lang="en-US" smtClean="0"/>
              <a:pPr/>
              <a:t>36</a:t>
            </a:fld>
            <a:endParaRPr lang="en-US" dirty="0"/>
          </a:p>
        </p:txBody>
      </p:sp>
      <p:sp>
        <p:nvSpPr>
          <p:cNvPr id="4" name="Title 3">
            <a:extLst>
              <a:ext uri="{FF2B5EF4-FFF2-40B4-BE49-F238E27FC236}">
                <a16:creationId xmlns:a16="http://schemas.microsoft.com/office/drawing/2014/main" id="{362C2094-6EAC-70CC-1B1F-EB150FB7B322}"/>
              </a:ext>
            </a:extLst>
          </p:cNvPr>
          <p:cNvSpPr>
            <a:spLocks noGrp="1"/>
          </p:cNvSpPr>
          <p:nvPr>
            <p:ph type="title"/>
          </p:nvPr>
        </p:nvSpPr>
        <p:spPr/>
        <p:txBody>
          <a:bodyPr/>
          <a:lstStyle/>
          <a:p>
            <a:r>
              <a:rPr lang="en-US" dirty="0"/>
              <a:t>Summary</a:t>
            </a:r>
            <a:endParaRPr lang="sk-SK" dirty="0"/>
          </a:p>
        </p:txBody>
      </p:sp>
      <p:sp>
        <p:nvSpPr>
          <p:cNvPr id="5" name="Content Placeholder 4">
            <a:extLst>
              <a:ext uri="{FF2B5EF4-FFF2-40B4-BE49-F238E27FC236}">
                <a16:creationId xmlns:a16="http://schemas.microsoft.com/office/drawing/2014/main" id="{74B24DBC-863F-1D04-AFE8-323338322EEF}"/>
              </a:ext>
            </a:extLst>
          </p:cNvPr>
          <p:cNvSpPr>
            <a:spLocks noGrp="1"/>
          </p:cNvSpPr>
          <p:nvPr>
            <p:ph idx="1"/>
          </p:nvPr>
        </p:nvSpPr>
        <p:spPr>
          <a:xfrm>
            <a:off x="394677" y="1090132"/>
            <a:ext cx="10761003" cy="5481265"/>
          </a:xfrm>
        </p:spPr>
        <p:txBody>
          <a:bodyPr>
            <a:normAutofit fontScale="70000" lnSpcReduction="20000"/>
          </a:bodyPr>
          <a:lstStyle/>
          <a:p>
            <a:pPr>
              <a:buFont typeface="Wingdings" panose="05000000000000000000" pitchFamily="2" charset="2"/>
              <a:buChar char="§"/>
            </a:pPr>
            <a:r>
              <a:rPr lang="en-US" dirty="0"/>
              <a:t> </a:t>
            </a:r>
            <a:r>
              <a:rPr lang="en-US" sz="2400" dirty="0"/>
              <a:t>GPU-accelerated implementations for selected scientific computations</a:t>
            </a:r>
          </a:p>
          <a:p>
            <a:pPr>
              <a:buFont typeface="Wingdings" panose="05000000000000000000" pitchFamily="2" charset="2"/>
              <a:buChar char="§"/>
            </a:pPr>
            <a:r>
              <a:rPr lang="en-US" sz="2400" dirty="0"/>
              <a:t> New experimental tool in HPC programmer’s toolkit</a:t>
            </a:r>
          </a:p>
          <a:p>
            <a:pPr>
              <a:buFont typeface="Wingdings" panose="05000000000000000000" pitchFamily="2" charset="2"/>
              <a:buChar char="§"/>
            </a:pPr>
            <a:r>
              <a:rPr lang="en-US" sz="2400" dirty="0"/>
              <a:t> 6 papers (2 journals, 2 conference proceedings, 2 workshop proceedings)</a:t>
            </a:r>
          </a:p>
          <a:p>
            <a:pPr>
              <a:buFont typeface="Wingdings" panose="05000000000000000000" pitchFamily="2" charset="2"/>
              <a:buChar char="§"/>
            </a:pPr>
            <a:endParaRPr lang="en-US" sz="2400" dirty="0"/>
          </a:p>
          <a:p>
            <a:pPr marL="457200" indent="-457200">
              <a:buFont typeface="+mj-lt"/>
              <a:buAutoNum type="arabicPeriod"/>
            </a:pPr>
            <a:r>
              <a:rPr lang="en-US" dirty="0"/>
              <a:t>Adam Šmelko et al. “</a:t>
            </a:r>
            <a:r>
              <a:rPr lang="en-US" i="1" dirty="0"/>
              <a:t>GPU-Accelerated </a:t>
            </a:r>
            <a:r>
              <a:rPr lang="en-US" i="1" dirty="0" err="1"/>
              <a:t>Mahalanobis</a:t>
            </a:r>
            <a:r>
              <a:rPr lang="en-US" i="1" dirty="0"/>
              <a:t>-Average Hierarchical Clustering Analysis</a:t>
            </a:r>
            <a:r>
              <a:rPr lang="en-US" dirty="0"/>
              <a:t>”</a:t>
            </a:r>
            <a:r>
              <a:rPr lang="en-US" sz="2200" dirty="0"/>
              <a:t> European Conference on Parallel Processing (2021)</a:t>
            </a:r>
          </a:p>
          <a:p>
            <a:pPr marL="457200" indent="-457200">
              <a:buFont typeface="+mj-lt"/>
              <a:buAutoNum type="arabicPeriod"/>
            </a:pPr>
            <a:r>
              <a:rPr lang="en-US" dirty="0"/>
              <a:t>Adam Šmelko et al. “</a:t>
            </a:r>
            <a:r>
              <a:rPr lang="en-US" i="1" dirty="0" err="1"/>
              <a:t>Maboss</a:t>
            </a:r>
            <a:r>
              <a:rPr lang="en-US" i="1" dirty="0"/>
              <a:t> for HPC environments: implementations of the continuous time Boolean model simulator for large CPU clusters and GPU accelerators</a:t>
            </a:r>
            <a:r>
              <a:rPr lang="en-US" dirty="0"/>
              <a:t>” </a:t>
            </a:r>
            <a:r>
              <a:rPr lang="en-US" sz="2200" dirty="0"/>
              <a:t>BMC bioinformatics (2024)</a:t>
            </a:r>
          </a:p>
          <a:p>
            <a:pPr marL="457200" indent="-457200">
              <a:buFont typeface="+mj-lt"/>
              <a:buAutoNum type="arabicPeriod"/>
            </a:pPr>
            <a:endParaRPr lang="en-US" dirty="0"/>
          </a:p>
          <a:p>
            <a:pPr marL="457200" indent="-457200">
              <a:buFont typeface="+mj-lt"/>
              <a:buAutoNum type="arabicPeriod"/>
            </a:pPr>
            <a:r>
              <a:rPr lang="en-US" dirty="0"/>
              <a:t>Adam Šmelko et al. “</a:t>
            </a:r>
            <a:r>
              <a:rPr lang="en-US" i="1" dirty="0"/>
              <a:t>Astute Approach to Handling Memory Layouts of Regular Data Structures</a:t>
            </a:r>
            <a:r>
              <a:rPr lang="en-US" dirty="0"/>
              <a:t>” </a:t>
            </a:r>
            <a:r>
              <a:rPr lang="en-US" sz="2200" dirty="0"/>
              <a:t>International Conference on Algorithms and Architectures for Parallel Processing (2022)</a:t>
            </a:r>
          </a:p>
          <a:p>
            <a:pPr marL="457200" indent="-457200">
              <a:buFont typeface="+mj-lt"/>
              <a:buAutoNum type="arabicPeriod"/>
            </a:pPr>
            <a:r>
              <a:rPr lang="en-US" dirty="0"/>
              <a:t>Adam Šmelko et al. “</a:t>
            </a:r>
            <a:r>
              <a:rPr lang="en-US" i="1" dirty="0"/>
              <a:t>GPU-acceleration of neighborhood-based dimensionality reduction algorithm </a:t>
            </a:r>
            <a:r>
              <a:rPr lang="en-US" i="1" dirty="0" err="1"/>
              <a:t>EmbedSOM</a:t>
            </a:r>
            <a:r>
              <a:rPr lang="en-US" dirty="0"/>
              <a:t>” </a:t>
            </a:r>
            <a:r>
              <a:rPr lang="en-US" sz="2200" dirty="0"/>
              <a:t>Workshop on General Purpose Processing Using GPU (2024)</a:t>
            </a:r>
          </a:p>
          <a:p>
            <a:pPr marL="457200" indent="-457200">
              <a:buFont typeface="+mj-lt"/>
              <a:buAutoNum type="arabicPeriod"/>
            </a:pPr>
            <a:r>
              <a:rPr lang="en-US" dirty="0"/>
              <a:t>Karel </a:t>
            </a:r>
            <a:r>
              <a:rPr lang="en-US" dirty="0" err="1"/>
              <a:t>Maděra</a:t>
            </a:r>
            <a:r>
              <a:rPr lang="en-US" dirty="0"/>
              <a:t> et al. “</a:t>
            </a:r>
            <a:r>
              <a:rPr lang="en-US" i="1" dirty="0"/>
              <a:t>Efficient GPU-accelerated Parallel Cross-correlation</a:t>
            </a:r>
            <a:r>
              <a:rPr lang="en-US" dirty="0"/>
              <a:t>” </a:t>
            </a:r>
            <a:r>
              <a:rPr lang="en-US" sz="2100" dirty="0"/>
              <a:t>In the second review round in Journal of Parallel and Distributed Computing (2024)</a:t>
            </a:r>
          </a:p>
          <a:p>
            <a:pPr marL="457200" indent="-457200">
              <a:buFont typeface="+mj-lt"/>
              <a:buAutoNum type="arabicPeriod"/>
            </a:pPr>
            <a:endParaRPr lang="en-US" dirty="0"/>
          </a:p>
          <a:p>
            <a:pPr marL="457200" indent="-457200">
              <a:buFont typeface="+mj-lt"/>
              <a:buAutoNum type="arabicPeriod"/>
            </a:pPr>
            <a:r>
              <a:rPr lang="en-US" dirty="0" err="1"/>
              <a:t>Jiří</a:t>
            </a:r>
            <a:r>
              <a:rPr lang="en-US" dirty="0"/>
              <a:t> </a:t>
            </a:r>
            <a:r>
              <a:rPr lang="en-US" dirty="0" err="1"/>
              <a:t>Klepl</a:t>
            </a:r>
            <a:r>
              <a:rPr lang="en-US" dirty="0"/>
              <a:t> et al. “</a:t>
            </a:r>
            <a:r>
              <a:rPr lang="en-US" i="1" dirty="0"/>
              <a:t>Pure C++ Approach to Optimized Parallel Traversal of Regular Data Structures</a:t>
            </a:r>
            <a:r>
              <a:rPr lang="en-US" dirty="0"/>
              <a:t>” </a:t>
            </a:r>
            <a:r>
              <a:rPr lang="en-US" sz="2200" dirty="0"/>
              <a:t>International Workshop on Programming Models and Applications for Multicores and </a:t>
            </a:r>
            <a:r>
              <a:rPr lang="en-US" sz="2200" dirty="0" err="1"/>
              <a:t>Manycores</a:t>
            </a:r>
            <a:r>
              <a:rPr lang="en-US" sz="2200" dirty="0"/>
              <a:t> (2024)</a:t>
            </a:r>
            <a:endParaRPr lang="en-US" dirty="0"/>
          </a:p>
        </p:txBody>
      </p:sp>
      <p:sp>
        <p:nvSpPr>
          <p:cNvPr id="12" name="TextBox 11">
            <a:extLst>
              <a:ext uri="{FF2B5EF4-FFF2-40B4-BE49-F238E27FC236}">
                <a16:creationId xmlns:a16="http://schemas.microsoft.com/office/drawing/2014/main" id="{3924752F-4010-A237-078A-EAECE4603F48}"/>
              </a:ext>
            </a:extLst>
          </p:cNvPr>
          <p:cNvSpPr txBox="1"/>
          <p:nvPr/>
        </p:nvSpPr>
        <p:spPr>
          <a:xfrm>
            <a:off x="498763" y="2191537"/>
            <a:ext cx="3937210" cy="369332"/>
          </a:xfrm>
          <a:prstGeom prst="rect">
            <a:avLst/>
          </a:prstGeom>
          <a:noFill/>
        </p:spPr>
        <p:txBody>
          <a:bodyPr wrap="square" rtlCol="0">
            <a:spAutoFit/>
          </a:bodyPr>
          <a:lstStyle/>
          <a:p>
            <a:r>
              <a:rPr lang="en-US" u="sng" dirty="0"/>
              <a:t>Almost entire collaboration:</a:t>
            </a:r>
            <a:endParaRPr lang="sk-SK" u="sng" dirty="0"/>
          </a:p>
        </p:txBody>
      </p:sp>
      <p:sp>
        <p:nvSpPr>
          <p:cNvPr id="13" name="TextBox 12">
            <a:extLst>
              <a:ext uri="{FF2B5EF4-FFF2-40B4-BE49-F238E27FC236}">
                <a16:creationId xmlns:a16="http://schemas.microsoft.com/office/drawing/2014/main" id="{51F27BDE-822D-01B6-1877-5B2434849AA7}"/>
              </a:ext>
            </a:extLst>
          </p:cNvPr>
          <p:cNvSpPr txBox="1"/>
          <p:nvPr/>
        </p:nvSpPr>
        <p:spPr>
          <a:xfrm>
            <a:off x="498763" y="3590846"/>
            <a:ext cx="3937210" cy="369332"/>
          </a:xfrm>
          <a:prstGeom prst="rect">
            <a:avLst/>
          </a:prstGeom>
          <a:noFill/>
        </p:spPr>
        <p:txBody>
          <a:bodyPr wrap="square" rtlCol="0">
            <a:spAutoFit/>
          </a:bodyPr>
          <a:lstStyle/>
          <a:p>
            <a:r>
              <a:rPr lang="en-US" u="sng" dirty="0"/>
              <a:t>Significant collaboration:</a:t>
            </a:r>
            <a:endParaRPr lang="sk-SK" u="sng" dirty="0"/>
          </a:p>
        </p:txBody>
      </p:sp>
      <p:sp>
        <p:nvSpPr>
          <p:cNvPr id="14" name="TextBox 13">
            <a:extLst>
              <a:ext uri="{FF2B5EF4-FFF2-40B4-BE49-F238E27FC236}">
                <a16:creationId xmlns:a16="http://schemas.microsoft.com/office/drawing/2014/main" id="{107A4D71-28A1-179A-280B-8CC447F4A318}"/>
              </a:ext>
            </a:extLst>
          </p:cNvPr>
          <p:cNvSpPr txBox="1"/>
          <p:nvPr/>
        </p:nvSpPr>
        <p:spPr>
          <a:xfrm>
            <a:off x="498763" y="5504033"/>
            <a:ext cx="3937210" cy="369332"/>
          </a:xfrm>
          <a:prstGeom prst="rect">
            <a:avLst/>
          </a:prstGeom>
          <a:noFill/>
        </p:spPr>
        <p:txBody>
          <a:bodyPr wrap="square" rtlCol="0">
            <a:spAutoFit/>
          </a:bodyPr>
          <a:lstStyle/>
          <a:p>
            <a:r>
              <a:rPr lang="en-US" u="sng" dirty="0"/>
              <a:t>Limited collaboration:</a:t>
            </a:r>
            <a:endParaRPr lang="sk-SK" u="sng" dirty="0"/>
          </a:p>
        </p:txBody>
      </p:sp>
      <p:sp>
        <p:nvSpPr>
          <p:cNvPr id="15" name="TextBox 14">
            <a:extLst>
              <a:ext uri="{FF2B5EF4-FFF2-40B4-BE49-F238E27FC236}">
                <a16:creationId xmlns:a16="http://schemas.microsoft.com/office/drawing/2014/main" id="{038B6EE0-20CE-F70F-C30B-2A24A8D01274}"/>
              </a:ext>
            </a:extLst>
          </p:cNvPr>
          <p:cNvSpPr txBox="1"/>
          <p:nvPr/>
        </p:nvSpPr>
        <p:spPr>
          <a:xfrm>
            <a:off x="6770046" y="468821"/>
            <a:ext cx="4887300" cy="1047466"/>
          </a:xfrm>
          <a:prstGeom prst="rect">
            <a:avLst/>
          </a:prstGeom>
          <a:noFill/>
        </p:spPr>
        <p:txBody>
          <a:bodyPr wrap="none" rtlCol="0">
            <a:spAutoFit/>
          </a:bodyPr>
          <a:lstStyle/>
          <a:p>
            <a:pPr marL="0" marR="0" lvl="0" indent="0" algn="ctr" defTabSz="914400" rtl="0" eaLnBrk="1" fontAlgn="auto" latinLnBrk="0" hangingPunct="1">
              <a:lnSpc>
                <a:spcPct val="90000"/>
              </a:lnSpc>
              <a:spcBef>
                <a:spcPts val="1200"/>
              </a:spcBef>
              <a:spcAft>
                <a:spcPts val="200"/>
              </a:spcAft>
              <a:buClr>
                <a:srgbClr val="6F6F74"/>
              </a:buClr>
              <a:buSzPct val="100000"/>
              <a:buFont typeface="Calibri" panose="020F0502020204030204" pitchFamily="34" charset="0"/>
              <a:buNone/>
              <a:tabLst/>
              <a:defRPr/>
            </a:pPr>
            <a:r>
              <a:rPr kumimoji="0" lang="en-US" sz="3600" b="1"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Thank you for attention!</a:t>
            </a:r>
          </a:p>
          <a:p>
            <a:endParaRPr lang="sk-SK" sz="2800" dirty="0"/>
          </a:p>
        </p:txBody>
      </p:sp>
    </p:spTree>
    <p:extLst>
      <p:ext uri="{BB962C8B-B14F-4D97-AF65-F5344CB8AC3E}">
        <p14:creationId xmlns:p14="http://schemas.microsoft.com/office/powerpoint/2010/main" val="32187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EE82-8A98-E8C2-3F87-A3F9A534F1BF}"/>
              </a:ext>
            </a:extLst>
          </p:cNvPr>
          <p:cNvSpPr>
            <a:spLocks noGrp="1"/>
          </p:cNvSpPr>
          <p:nvPr>
            <p:ph type="title"/>
          </p:nvPr>
        </p:nvSpPr>
        <p:spPr/>
        <p:txBody>
          <a:bodyPr>
            <a:normAutofit/>
          </a:bodyPr>
          <a:lstStyle/>
          <a:p>
            <a:r>
              <a:rPr lang="en-US" sz="5400" dirty="0"/>
              <a:t>Reviewer comments and questions</a:t>
            </a:r>
            <a:endParaRPr lang="sk-SK" sz="5400" dirty="0"/>
          </a:p>
        </p:txBody>
      </p:sp>
      <p:sp>
        <p:nvSpPr>
          <p:cNvPr id="3" name="Text Placeholder 2">
            <a:extLst>
              <a:ext uri="{FF2B5EF4-FFF2-40B4-BE49-F238E27FC236}">
                <a16:creationId xmlns:a16="http://schemas.microsoft.com/office/drawing/2014/main" id="{E4BA7A41-A3A2-227D-9A38-3881452E843B}"/>
              </a:ext>
            </a:extLst>
          </p:cNvPr>
          <p:cNvSpPr>
            <a:spLocks noGrp="1"/>
          </p:cNvSpPr>
          <p:nvPr>
            <p:ph type="body" idx="1"/>
          </p:nvPr>
        </p:nvSpPr>
        <p:spPr/>
        <p:txBody>
          <a:bodyPr/>
          <a:lstStyle/>
          <a:p>
            <a:endParaRPr lang="sk-SK"/>
          </a:p>
        </p:txBody>
      </p:sp>
      <p:sp>
        <p:nvSpPr>
          <p:cNvPr id="4" name="Date Placeholder 3">
            <a:extLst>
              <a:ext uri="{FF2B5EF4-FFF2-40B4-BE49-F238E27FC236}">
                <a16:creationId xmlns:a16="http://schemas.microsoft.com/office/drawing/2014/main" id="{12D92863-40C3-798C-9854-1E3BCA554B69}"/>
              </a:ext>
            </a:extLst>
          </p:cNvPr>
          <p:cNvSpPr>
            <a:spLocks noGrp="1"/>
          </p:cNvSpPr>
          <p:nvPr>
            <p:ph type="dt" sz="half" idx="10"/>
          </p:nvPr>
        </p:nvSpPr>
        <p:spPr/>
        <p:txBody>
          <a:bodyPr/>
          <a:lstStyle/>
          <a:p>
            <a:fld id="{2C757889-DEF1-4970-99AF-8E90EFE8F529}" type="datetime1">
              <a:rPr lang="sk-SK" smtClean="0"/>
              <a:t>26. 9. 2024</a:t>
            </a:fld>
            <a:endParaRPr lang="en-US" dirty="0"/>
          </a:p>
        </p:txBody>
      </p:sp>
      <p:sp>
        <p:nvSpPr>
          <p:cNvPr id="5" name="Slide Number Placeholder 4">
            <a:extLst>
              <a:ext uri="{FF2B5EF4-FFF2-40B4-BE49-F238E27FC236}">
                <a16:creationId xmlns:a16="http://schemas.microsoft.com/office/drawing/2014/main" id="{B40D101C-4826-CFE5-EA1A-42DDFD581415}"/>
              </a:ext>
            </a:extLst>
          </p:cNvPr>
          <p:cNvSpPr>
            <a:spLocks noGrp="1"/>
          </p:cNvSpPr>
          <p:nvPr>
            <p:ph type="sldNum" sz="quarter" idx="12"/>
          </p:nvPr>
        </p:nvSpPr>
        <p:spPr/>
        <p:txBody>
          <a:bodyPr/>
          <a:lstStyle/>
          <a:p>
            <a:fld id="{4FAB73BC-B049-4115-A692-8D63A059BFB8}" type="slidenum">
              <a:rPr lang="en-US" smtClean="0"/>
              <a:t>37</a:t>
            </a:fld>
            <a:endParaRPr lang="en-US" dirty="0"/>
          </a:p>
        </p:txBody>
      </p:sp>
    </p:spTree>
    <p:extLst>
      <p:ext uri="{BB962C8B-B14F-4D97-AF65-F5344CB8AC3E}">
        <p14:creationId xmlns:p14="http://schemas.microsoft.com/office/powerpoint/2010/main" val="2031070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69BBEC-F16E-EAC7-6267-09E0E7E14ED1}"/>
              </a:ext>
            </a:extLst>
          </p:cNvPr>
          <p:cNvSpPr>
            <a:spLocks noGrp="1"/>
          </p:cNvSpPr>
          <p:nvPr>
            <p:ph type="title"/>
          </p:nvPr>
        </p:nvSpPr>
        <p:spPr/>
        <p:txBody>
          <a:bodyPr>
            <a:normAutofit/>
          </a:bodyPr>
          <a:lstStyle/>
          <a:p>
            <a:r>
              <a:rPr lang="en-US" sz="4400" dirty="0"/>
              <a:t>Is </a:t>
            </a:r>
            <a:r>
              <a:rPr lang="en-US" sz="4400" dirty="0" err="1"/>
              <a:t>Noarr</a:t>
            </a:r>
            <a:r>
              <a:rPr lang="en-US" sz="4400" dirty="0"/>
              <a:t> used outside of our department?</a:t>
            </a:r>
            <a:endParaRPr lang="sk-SK" sz="4400" dirty="0"/>
          </a:p>
        </p:txBody>
      </p:sp>
      <p:sp>
        <p:nvSpPr>
          <p:cNvPr id="7" name="Content Placeholder 6">
            <a:extLst>
              <a:ext uri="{FF2B5EF4-FFF2-40B4-BE49-F238E27FC236}">
                <a16:creationId xmlns:a16="http://schemas.microsoft.com/office/drawing/2014/main" id="{EE106659-78B8-3DE7-64AD-4FEC70ED877C}"/>
              </a:ext>
            </a:extLst>
          </p:cNvPr>
          <p:cNvSpPr>
            <a:spLocks noGrp="1"/>
          </p:cNvSpPr>
          <p:nvPr>
            <p:ph idx="1"/>
          </p:nvPr>
        </p:nvSpPr>
        <p:spPr>
          <a:xfrm>
            <a:off x="1051560" y="1845733"/>
            <a:ext cx="10855234" cy="4429595"/>
          </a:xfrm>
        </p:spPr>
        <p:txBody>
          <a:bodyPr>
            <a:normAutofit/>
          </a:bodyPr>
          <a:lstStyle/>
          <a:p>
            <a:endParaRPr lang="en-US" sz="2400" dirty="0"/>
          </a:p>
          <a:p>
            <a:endParaRPr lang="en-US" sz="2400" dirty="0"/>
          </a:p>
          <a:p>
            <a:endParaRPr lang="en-US" sz="2400" dirty="0"/>
          </a:p>
          <a:p>
            <a:r>
              <a:rPr lang="en-US" sz="2400" dirty="0"/>
              <a:t>No. </a:t>
            </a:r>
            <a:r>
              <a:rPr lang="en-US" sz="2400" dirty="0" err="1"/>
              <a:t>Noarr</a:t>
            </a:r>
            <a:r>
              <a:rPr lang="en-US" sz="2400" dirty="0"/>
              <a:t> is an experimental tool used for our projects and purposes, so far.</a:t>
            </a:r>
          </a:p>
          <a:p>
            <a:r>
              <a:rPr lang="en-US" dirty="0"/>
              <a:t>But it is readily available on GitHub!</a:t>
            </a:r>
            <a:endParaRPr lang="en-US" sz="2400" dirty="0"/>
          </a:p>
        </p:txBody>
      </p:sp>
      <p:sp>
        <p:nvSpPr>
          <p:cNvPr id="4" name="Date Placeholder 3">
            <a:extLst>
              <a:ext uri="{FF2B5EF4-FFF2-40B4-BE49-F238E27FC236}">
                <a16:creationId xmlns:a16="http://schemas.microsoft.com/office/drawing/2014/main" id="{6036772B-3943-507C-BF22-5E452629E06C}"/>
              </a:ext>
            </a:extLst>
          </p:cNvPr>
          <p:cNvSpPr>
            <a:spLocks noGrp="1"/>
          </p:cNvSpPr>
          <p:nvPr>
            <p:ph type="dt" sz="half" idx="10"/>
          </p:nvPr>
        </p:nvSpPr>
        <p:spPr/>
        <p:txBody>
          <a:bodyPr/>
          <a:lstStyle/>
          <a:p>
            <a:fld id="{A671E617-D53F-418D-9476-0E6BB8DA8CDD}" type="datetime1">
              <a:rPr lang="sk-SK" smtClean="0"/>
              <a:t>26. 9. 2024</a:t>
            </a:fld>
            <a:endParaRPr lang="en-US" dirty="0"/>
          </a:p>
        </p:txBody>
      </p:sp>
      <p:sp>
        <p:nvSpPr>
          <p:cNvPr id="5" name="Slide Number Placeholder 4">
            <a:extLst>
              <a:ext uri="{FF2B5EF4-FFF2-40B4-BE49-F238E27FC236}">
                <a16:creationId xmlns:a16="http://schemas.microsoft.com/office/drawing/2014/main" id="{BC3E20C6-84C2-F3CF-7E02-E85700B7EFC4}"/>
              </a:ext>
            </a:extLst>
          </p:cNvPr>
          <p:cNvSpPr>
            <a:spLocks noGrp="1"/>
          </p:cNvSpPr>
          <p:nvPr>
            <p:ph type="sldNum" sz="quarter" idx="12"/>
          </p:nvPr>
        </p:nvSpPr>
        <p:spPr/>
        <p:txBody>
          <a:bodyPr/>
          <a:lstStyle/>
          <a:p>
            <a:fld id="{4FAB73BC-B049-4115-A692-8D63A059BFB8}" type="slidenum">
              <a:rPr lang="en-US" smtClean="0"/>
              <a:t>38</a:t>
            </a:fld>
            <a:endParaRPr lang="en-US" dirty="0"/>
          </a:p>
        </p:txBody>
      </p:sp>
    </p:spTree>
    <p:extLst>
      <p:ext uri="{BB962C8B-B14F-4D97-AF65-F5344CB8AC3E}">
        <p14:creationId xmlns:p14="http://schemas.microsoft.com/office/powerpoint/2010/main" val="1645087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4F4C-0CE4-030B-9D5F-1CDB25EB9A9C}"/>
              </a:ext>
            </a:extLst>
          </p:cNvPr>
          <p:cNvSpPr>
            <a:spLocks noGrp="1"/>
          </p:cNvSpPr>
          <p:nvPr>
            <p:ph type="title"/>
          </p:nvPr>
        </p:nvSpPr>
        <p:spPr/>
        <p:txBody>
          <a:bodyPr>
            <a:normAutofit/>
          </a:bodyPr>
          <a:lstStyle/>
          <a:p>
            <a:r>
              <a:rPr lang="en-US" sz="4400" dirty="0"/>
              <a:t>Is </a:t>
            </a:r>
            <a:r>
              <a:rPr lang="en-US" sz="4400" dirty="0" err="1"/>
              <a:t>Noarr</a:t>
            </a:r>
            <a:r>
              <a:rPr lang="en-US" sz="4400" dirty="0"/>
              <a:t> interoperable with OpenMP/compiler auto-vectorization?</a:t>
            </a:r>
            <a:endParaRPr lang="sk-SK" sz="4400" dirty="0"/>
          </a:p>
        </p:txBody>
      </p:sp>
      <p:sp>
        <p:nvSpPr>
          <p:cNvPr id="3" name="Content Placeholder 2">
            <a:extLst>
              <a:ext uri="{FF2B5EF4-FFF2-40B4-BE49-F238E27FC236}">
                <a16:creationId xmlns:a16="http://schemas.microsoft.com/office/drawing/2014/main" id="{A2FBC488-C308-EFD2-C119-CDB084AF4AF9}"/>
              </a:ext>
            </a:extLst>
          </p:cNvPr>
          <p:cNvSpPr>
            <a:spLocks noGrp="1"/>
          </p:cNvSpPr>
          <p:nvPr>
            <p:ph idx="1"/>
          </p:nvPr>
        </p:nvSpPr>
        <p:spPr>
          <a:xfrm>
            <a:off x="453600" y="1874534"/>
            <a:ext cx="11354400" cy="4023360"/>
          </a:xfrm>
        </p:spPr>
        <p:txBody>
          <a:bodyPr/>
          <a:lstStyle/>
          <a:p>
            <a:r>
              <a:rPr lang="en-US" dirty="0"/>
              <a:t>Interoperability with OpenMP vectorization: Yes, but </a:t>
            </a:r>
            <a:r>
              <a:rPr lang="en-US" dirty="0" err="1">
                <a:latin typeface="Consolas" panose="020B0609020204030204" pitchFamily="49" charset="0"/>
              </a:rPr>
              <a:t>simd</a:t>
            </a:r>
            <a:r>
              <a:rPr lang="en-US" dirty="0"/>
              <a:t> pragma does not understand traverser code.</a:t>
            </a:r>
          </a:p>
          <a:p>
            <a:endParaRPr lang="sk-SK" dirty="0"/>
          </a:p>
        </p:txBody>
      </p:sp>
      <p:sp>
        <p:nvSpPr>
          <p:cNvPr id="4" name="Date Placeholder 3">
            <a:extLst>
              <a:ext uri="{FF2B5EF4-FFF2-40B4-BE49-F238E27FC236}">
                <a16:creationId xmlns:a16="http://schemas.microsoft.com/office/drawing/2014/main" id="{FC9D571E-4574-B96D-D9F3-65419EFBFFC2}"/>
              </a:ext>
            </a:extLst>
          </p:cNvPr>
          <p:cNvSpPr>
            <a:spLocks noGrp="1"/>
          </p:cNvSpPr>
          <p:nvPr>
            <p:ph type="dt" sz="half" idx="10"/>
          </p:nvPr>
        </p:nvSpPr>
        <p:spPr/>
        <p:txBody>
          <a:bodyPr/>
          <a:lstStyle/>
          <a:p>
            <a:fld id="{C3F4CAB5-2142-48B5-86A6-2773E750E562}" type="datetime1">
              <a:rPr lang="sk-SK" smtClean="0"/>
              <a:t>26. 9. 2024</a:t>
            </a:fld>
            <a:endParaRPr lang="en-US" dirty="0"/>
          </a:p>
        </p:txBody>
      </p:sp>
      <p:sp>
        <p:nvSpPr>
          <p:cNvPr id="5" name="Slide Number Placeholder 4">
            <a:extLst>
              <a:ext uri="{FF2B5EF4-FFF2-40B4-BE49-F238E27FC236}">
                <a16:creationId xmlns:a16="http://schemas.microsoft.com/office/drawing/2014/main" id="{1D3C85B0-A938-6CC4-BC09-B5DB5CA25471}"/>
              </a:ext>
            </a:extLst>
          </p:cNvPr>
          <p:cNvSpPr>
            <a:spLocks noGrp="1"/>
          </p:cNvSpPr>
          <p:nvPr>
            <p:ph type="sldNum" sz="quarter" idx="12"/>
          </p:nvPr>
        </p:nvSpPr>
        <p:spPr/>
        <p:txBody>
          <a:bodyPr/>
          <a:lstStyle/>
          <a:p>
            <a:fld id="{629637A9-119A-49DA-BD12-AAC58B377D80}" type="slidenum">
              <a:rPr lang="en-US" smtClean="0"/>
              <a:t>39</a:t>
            </a:fld>
            <a:endParaRPr lang="en-US" dirty="0"/>
          </a:p>
        </p:txBody>
      </p:sp>
      <p:sp>
        <p:nvSpPr>
          <p:cNvPr id="7" name="TextBox 6">
            <a:extLst>
              <a:ext uri="{FF2B5EF4-FFF2-40B4-BE49-F238E27FC236}">
                <a16:creationId xmlns:a16="http://schemas.microsoft.com/office/drawing/2014/main" id="{860EBE9B-3D69-3271-A7E2-3131563EB1A3}"/>
              </a:ext>
            </a:extLst>
          </p:cNvPr>
          <p:cNvSpPr txBox="1"/>
          <p:nvPr/>
        </p:nvSpPr>
        <p:spPr>
          <a:xfrm>
            <a:off x="851400" y="2664950"/>
            <a:ext cx="9567000" cy="2677656"/>
          </a:xfrm>
          <a:prstGeom prst="rect">
            <a:avLst/>
          </a:prstGeom>
          <a:solidFill>
            <a:schemeClr val="bg1"/>
          </a:solidFill>
          <a:ln>
            <a:solidFill>
              <a:schemeClr val="tx1"/>
            </a:solidFill>
          </a:ln>
        </p:spPr>
        <p:txBody>
          <a:bodyPr wrap="square">
            <a:spAutoFit/>
          </a:bodyPr>
          <a:lstStyle/>
          <a:p>
            <a:r>
              <a:rPr lang="sk-SK" sz="1400" b="0" dirty="0">
                <a:solidFill>
                  <a:srgbClr val="0000FF"/>
                </a:solidFill>
                <a:effectLst/>
                <a:latin typeface="Consolas" panose="020B0609020204030204" pitchFamily="49" charset="0"/>
              </a:rPr>
              <a:t>void</a:t>
            </a:r>
            <a:r>
              <a:rPr lang="sk-SK" sz="1400" b="0" dirty="0">
                <a:solidFill>
                  <a:srgbClr val="000000"/>
                </a:solidFill>
                <a:effectLst/>
                <a:latin typeface="Consolas" panose="020B0609020204030204" pitchFamily="49" charset="0"/>
              </a:rPr>
              <a:t> </a:t>
            </a:r>
            <a:r>
              <a:rPr lang="sk-SK" sz="1400" b="0" dirty="0">
                <a:solidFill>
                  <a:srgbClr val="795E26"/>
                </a:solidFill>
                <a:effectLst/>
                <a:latin typeface="Consolas" panose="020B0609020204030204" pitchFamily="49" charset="0"/>
              </a:rPr>
              <a:t>f</a:t>
            </a:r>
            <a:r>
              <a:rPr lang="sk-SK" sz="1400" b="0" dirty="0">
                <a:solidFill>
                  <a:srgbClr val="000000"/>
                </a:solidFill>
                <a:effectLst/>
                <a:latin typeface="Consolas" panose="020B0609020204030204" pitchFamily="49" charset="0"/>
              </a:rPr>
              <a:t>(</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 </a:t>
            </a:r>
            <a:r>
              <a:rPr lang="sk-SK" sz="1400" b="0" dirty="0">
                <a:solidFill>
                  <a:srgbClr val="267F99"/>
                </a:solidFill>
                <a:effectLst/>
                <a:latin typeface="Consolas" panose="020B0609020204030204" pitchFamily="49" charset="0"/>
              </a:rPr>
              <a:t>__restrict__</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 </a:t>
            </a:r>
            <a:r>
              <a:rPr lang="sk-SK" sz="1400" b="0" dirty="0">
                <a:solidFill>
                  <a:srgbClr val="267F99"/>
                </a:solidFill>
                <a:effectLst/>
                <a:latin typeface="Consolas" panose="020B0609020204030204" pitchFamily="49" charset="0"/>
              </a:rPr>
              <a:t>__restrict__</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 </a:t>
            </a:r>
            <a:r>
              <a:rPr lang="sk-SK" sz="1400" b="0" dirty="0">
                <a:solidFill>
                  <a:srgbClr val="267F99"/>
                </a:solidFill>
                <a:effectLst/>
                <a:latin typeface="Consolas" panose="020B0609020204030204" pitchFamily="49" charset="0"/>
              </a:rPr>
              <a:t>__restrict__</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bag_a</a:t>
            </a:r>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make_bag</a:t>
            </a:r>
            <a:r>
              <a:rPr lang="sk-SK" sz="1400" b="0" dirty="0">
                <a:solidFill>
                  <a:srgbClr val="000000"/>
                </a:solidFill>
                <a:effectLst/>
                <a:latin typeface="Consolas" panose="020B0609020204030204" pitchFamily="49" charset="0"/>
              </a:rPr>
              <a:t>(</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scalar</a:t>
            </a:r>
            <a:r>
              <a:rPr lang="sk-SK" sz="1400" b="0" dirty="0">
                <a:solidFill>
                  <a:srgbClr val="000000"/>
                </a:solidFill>
                <a:effectLst/>
                <a:latin typeface="Consolas" panose="020B0609020204030204" pitchFamily="49" charset="0"/>
              </a:rPr>
              <a:t>&lt;</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&gt;()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vector</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bag_b</a:t>
            </a:r>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make_bag</a:t>
            </a:r>
            <a:r>
              <a:rPr lang="sk-SK" sz="1400" b="0" dirty="0">
                <a:solidFill>
                  <a:srgbClr val="000000"/>
                </a:solidFill>
                <a:effectLst/>
                <a:latin typeface="Consolas" panose="020B0609020204030204" pitchFamily="49" charset="0"/>
              </a:rPr>
              <a:t>(</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scalar</a:t>
            </a:r>
            <a:r>
              <a:rPr lang="sk-SK" sz="1400" b="0" dirty="0">
                <a:solidFill>
                  <a:srgbClr val="000000"/>
                </a:solidFill>
                <a:effectLst/>
                <a:latin typeface="Consolas" panose="020B0609020204030204" pitchFamily="49" charset="0"/>
              </a:rPr>
              <a:t>&lt;</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&gt;()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vector</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bag_c</a:t>
            </a:r>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make_bag</a:t>
            </a:r>
            <a:r>
              <a:rPr lang="sk-SK" sz="1400" b="0" dirty="0">
                <a:solidFill>
                  <a:srgbClr val="000000"/>
                </a:solidFill>
                <a:effectLst/>
                <a:latin typeface="Consolas" panose="020B0609020204030204" pitchFamily="49" charset="0"/>
              </a:rPr>
              <a:t>(</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scalar</a:t>
            </a:r>
            <a:r>
              <a:rPr lang="sk-SK" sz="1400" b="0" dirty="0">
                <a:solidFill>
                  <a:srgbClr val="000000"/>
                </a:solidFill>
                <a:effectLst/>
                <a:latin typeface="Consolas" panose="020B0609020204030204" pitchFamily="49" charset="0"/>
              </a:rPr>
              <a:t>&lt;</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&gt;()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vector</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a:t>
            </a:r>
          </a:p>
          <a:p>
            <a:br>
              <a:rPr lang="sk-SK" sz="1400" b="0" dirty="0">
                <a:solidFill>
                  <a:srgbClr val="000000"/>
                </a:solidFill>
                <a:effectLst/>
                <a:latin typeface="Consolas" panose="020B0609020204030204" pitchFamily="49" charset="0"/>
              </a:rPr>
            </a:br>
            <a:r>
              <a:rPr lang="sk-SK" sz="1400" b="0" dirty="0">
                <a:solidFill>
                  <a:srgbClr val="0000FF"/>
                </a:solidFill>
                <a:effectLst/>
                <a:latin typeface="Consolas" panose="020B0609020204030204" pitchFamily="49" charset="0"/>
              </a:rPr>
              <a:t>    </a:t>
            </a:r>
            <a:r>
              <a:rPr lang="sk-SK" sz="1400" b="0" dirty="0">
                <a:solidFill>
                  <a:srgbClr val="AF00DB"/>
                </a:solidFill>
                <a:effectLst/>
                <a:latin typeface="Consolas" panose="020B0609020204030204" pitchFamily="49" charset="0"/>
              </a:rPr>
              <a:t>#pragma</a:t>
            </a:r>
            <a:r>
              <a:rPr lang="sk-SK" sz="1400" b="0" dirty="0">
                <a:solidFill>
                  <a:srgbClr val="0000FF"/>
                </a:solidFill>
                <a:effectLst/>
                <a:latin typeface="Consolas" panose="020B0609020204030204" pitchFamily="49" charset="0"/>
              </a:rPr>
              <a:t> </a:t>
            </a:r>
            <a:r>
              <a:rPr lang="sk-SK" sz="1400" b="0" dirty="0">
                <a:solidFill>
                  <a:srgbClr val="E50000"/>
                </a:solidFill>
                <a:effectLst/>
                <a:latin typeface="Consolas" panose="020B0609020204030204" pitchFamily="49" charset="0"/>
              </a:rPr>
              <a:t>omp</a:t>
            </a:r>
            <a:r>
              <a:rPr lang="sk-SK" sz="1400" b="0" dirty="0">
                <a:solidFill>
                  <a:srgbClr val="0000FF"/>
                </a:solidFill>
                <a:effectLst/>
                <a:latin typeface="Consolas" panose="020B0609020204030204" pitchFamily="49" charset="0"/>
              </a:rPr>
              <a:t> </a:t>
            </a:r>
            <a:r>
              <a:rPr lang="sk-SK" sz="1400" b="0" dirty="0">
                <a:solidFill>
                  <a:srgbClr val="E50000"/>
                </a:solidFill>
                <a:effectLst/>
                <a:latin typeface="Consolas" panose="020B0609020204030204" pitchFamily="49" charset="0"/>
              </a:rPr>
              <a:t>simd</a:t>
            </a:r>
            <a:endParaRPr lang="sk-SK" sz="1400" b="0" dirty="0">
              <a:solidFill>
                <a:srgbClr val="000000"/>
              </a:solidFill>
              <a:effectLst/>
              <a:latin typeface="Consolas" panose="020B0609020204030204" pitchFamily="49" charset="0"/>
            </a:endParaRPr>
          </a:p>
          <a:p>
            <a:r>
              <a:rPr lang="sk-SK" sz="1400" b="0" dirty="0">
                <a:solidFill>
                  <a:srgbClr val="000000"/>
                </a:solidFill>
                <a:effectLst/>
                <a:latin typeface="Consolas" panose="020B0609020204030204" pitchFamily="49" charset="0"/>
              </a:rPr>
              <a:t>    </a:t>
            </a:r>
            <a:r>
              <a:rPr lang="sk-SK" sz="1400" b="0" dirty="0">
                <a:solidFill>
                  <a:srgbClr val="AF00DB"/>
                </a:solidFill>
                <a:effectLst/>
                <a:latin typeface="Consolas" panose="020B0609020204030204" pitchFamily="49" charset="0"/>
              </a:rPr>
              <a:t>for</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98658"/>
                </a:solidFill>
                <a:effectLst/>
                <a:latin typeface="Consolas" panose="020B0609020204030204" pitchFamily="49" charset="0"/>
              </a:rPr>
              <a:t>0</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&lt; </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p>
          <a:p>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bag_c</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at</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bag_a</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at</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bag_b</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at</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01080"/>
                </a:solidFill>
                <a:effectLst/>
                <a:latin typeface="Consolas" panose="020B0609020204030204" pitchFamily="49" charset="0"/>
              </a:rPr>
              <a:t>i</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p>
          <a:p>
            <a:r>
              <a:rPr lang="sk-SK" sz="1400"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79B0E74-4EFB-70D2-45D9-50037A1CC020}"/>
              </a:ext>
            </a:extLst>
          </p:cNvPr>
          <p:cNvSpPr txBox="1"/>
          <p:nvPr/>
        </p:nvSpPr>
        <p:spPr>
          <a:xfrm>
            <a:off x="153300" y="5420840"/>
            <a:ext cx="11935500" cy="954107"/>
          </a:xfrm>
          <a:prstGeom prst="rect">
            <a:avLst/>
          </a:prstGeom>
          <a:noFill/>
          <a:ln>
            <a:solidFill>
              <a:schemeClr val="tx1"/>
            </a:solidFill>
          </a:ln>
        </p:spPr>
        <p:txBody>
          <a:bodyPr wrap="square">
            <a:spAutoFit/>
          </a:bodyPr>
          <a:lstStyle/>
          <a:p>
            <a:r>
              <a:rPr lang="sk-SK" sz="1400" dirty="0">
                <a:latin typeface="Consolas" panose="020B0609020204030204" pitchFamily="49" charset="0"/>
              </a:rPr>
              <a:t>$ g++ -std=c++20 -O3 -fopt-info-vec-optimized -march=native -fopenmp </a:t>
            </a:r>
            <a:r>
              <a:rPr lang="en-US" sz="1400" dirty="0">
                <a:latin typeface="Consolas" panose="020B0609020204030204" pitchFamily="49" charset="0"/>
              </a:rPr>
              <a:t>test</a:t>
            </a:r>
            <a:r>
              <a:rPr lang="sk-SK" sz="1400" dirty="0">
                <a:latin typeface="Consolas" panose="020B0609020204030204" pitchFamily="49" charset="0"/>
              </a:rPr>
              <a:t>.cpp</a:t>
            </a:r>
          </a:p>
          <a:p>
            <a:r>
              <a:rPr lang="sk-SK" sz="1400" dirty="0">
                <a:latin typeface="Consolas" panose="020B0609020204030204" pitchFamily="49" charset="0"/>
              </a:rPr>
              <a:t>noarr-structures/include/noarr/structures/structs/layouts.hpp:136:11: optimized: loop vectorized using 32 byte vectors</a:t>
            </a:r>
          </a:p>
          <a:p>
            <a:r>
              <a:rPr lang="sk-SK" sz="1400" dirty="0">
                <a:latin typeface="Consolas" panose="020B0609020204030204" pitchFamily="49" charset="0"/>
              </a:rPr>
              <a:t>noarr-structures/include/noarr/structures/structs/layouts.hpp:136:11: optimized: loop vectorized using 16 byte vectors</a:t>
            </a:r>
          </a:p>
          <a:p>
            <a:r>
              <a:rPr lang="sk-SK" sz="1400" dirty="0">
                <a:latin typeface="Consolas" panose="020B0609020204030204" pitchFamily="49" charset="0"/>
              </a:rPr>
              <a:t>noarr-structures/include/noarr/structures/structs/layouts.hpp:136:11: optimized: loop vectorized using 32 byte vectors</a:t>
            </a:r>
          </a:p>
        </p:txBody>
      </p:sp>
    </p:spTree>
    <p:extLst>
      <p:ext uri="{BB962C8B-B14F-4D97-AF65-F5344CB8AC3E}">
        <p14:creationId xmlns:p14="http://schemas.microsoft.com/office/powerpoint/2010/main" val="3987681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28EF2-E21E-D90E-54DD-EBA019D4C222}"/>
              </a:ext>
            </a:extLst>
          </p:cNvPr>
          <p:cNvSpPr>
            <a:spLocks noGrp="1"/>
          </p:cNvSpPr>
          <p:nvPr>
            <p:ph type="title"/>
          </p:nvPr>
        </p:nvSpPr>
        <p:spPr/>
        <p:txBody>
          <a:bodyPr/>
          <a:lstStyle/>
          <a:p>
            <a:r>
              <a:rPr lang="en-US" dirty="0"/>
              <a:t>Graphics Processing Units</a:t>
            </a:r>
            <a:endParaRPr lang="sk-SK" dirty="0"/>
          </a:p>
        </p:txBody>
      </p:sp>
      <p:sp>
        <p:nvSpPr>
          <p:cNvPr id="3" name="Content Placeholder 2">
            <a:extLst>
              <a:ext uri="{FF2B5EF4-FFF2-40B4-BE49-F238E27FC236}">
                <a16:creationId xmlns:a16="http://schemas.microsoft.com/office/drawing/2014/main" id="{4E97A245-855D-51C4-F3FC-D982C9A74D16}"/>
              </a:ext>
            </a:extLst>
          </p:cNvPr>
          <p:cNvSpPr>
            <a:spLocks noGrp="1"/>
          </p:cNvSpPr>
          <p:nvPr>
            <p:ph idx="1"/>
          </p:nvPr>
        </p:nvSpPr>
        <p:spPr>
          <a:xfrm>
            <a:off x="1051560" y="1845733"/>
            <a:ext cx="10855233" cy="4429595"/>
          </a:xfrm>
        </p:spPr>
        <p:txBody>
          <a:bodyPr/>
          <a:lstStyle/>
          <a:p>
            <a:r>
              <a:rPr lang="en-US" dirty="0"/>
              <a:t>Massively parallel accelerators</a:t>
            </a:r>
          </a:p>
          <a:p>
            <a:r>
              <a:rPr lang="en-US" dirty="0"/>
              <a:t>Scalable chip design</a:t>
            </a:r>
          </a:p>
          <a:p>
            <a:r>
              <a:rPr lang="en-US" dirty="0"/>
              <a:t>Energy efficient </a:t>
            </a:r>
            <a:r>
              <a:rPr lang="en-US" sz="1600" dirty="0"/>
              <a:t>(more ops per watt than CPUs)</a:t>
            </a:r>
            <a:endParaRPr lang="en-US" dirty="0"/>
          </a:p>
          <a:p>
            <a:r>
              <a:rPr lang="en-US" dirty="0"/>
              <a:t>Suitable for HPC workloads</a:t>
            </a:r>
            <a:endParaRPr lang="sk-SK" dirty="0"/>
          </a:p>
        </p:txBody>
      </p:sp>
      <p:sp>
        <p:nvSpPr>
          <p:cNvPr id="4" name="Date Placeholder 3">
            <a:extLst>
              <a:ext uri="{FF2B5EF4-FFF2-40B4-BE49-F238E27FC236}">
                <a16:creationId xmlns:a16="http://schemas.microsoft.com/office/drawing/2014/main" id="{151C6128-416A-B06B-EE98-4293907E4B9F}"/>
              </a:ext>
            </a:extLst>
          </p:cNvPr>
          <p:cNvSpPr>
            <a:spLocks noGrp="1"/>
          </p:cNvSpPr>
          <p:nvPr>
            <p:ph type="dt" sz="half" idx="10"/>
          </p:nvPr>
        </p:nvSpPr>
        <p:spPr/>
        <p:txBody>
          <a:bodyPr/>
          <a:lstStyle/>
          <a:p>
            <a:fld id="{AEEDB9E3-F46D-47B9-8BBB-4A6941573281}" type="datetime1">
              <a:rPr lang="sk-SK" smtClean="0"/>
              <a:t>26. 9. 2024</a:t>
            </a:fld>
            <a:endParaRPr lang="en-US" dirty="0"/>
          </a:p>
        </p:txBody>
      </p:sp>
      <p:sp>
        <p:nvSpPr>
          <p:cNvPr id="5" name="Slide Number Placeholder 4">
            <a:extLst>
              <a:ext uri="{FF2B5EF4-FFF2-40B4-BE49-F238E27FC236}">
                <a16:creationId xmlns:a16="http://schemas.microsoft.com/office/drawing/2014/main" id="{479CD485-3C5A-5A48-7107-D0A1B12E1765}"/>
              </a:ext>
            </a:extLst>
          </p:cNvPr>
          <p:cNvSpPr>
            <a:spLocks noGrp="1"/>
          </p:cNvSpPr>
          <p:nvPr>
            <p:ph type="sldNum" sz="quarter" idx="12"/>
          </p:nvPr>
        </p:nvSpPr>
        <p:spPr/>
        <p:txBody>
          <a:bodyPr/>
          <a:lstStyle/>
          <a:p>
            <a:fld id="{629637A9-119A-49DA-BD12-AAC58B377D80}" type="slidenum">
              <a:rPr lang="en-US" smtClean="0"/>
              <a:t>4</a:t>
            </a:fld>
            <a:endParaRPr lang="en-US" dirty="0"/>
          </a:p>
        </p:txBody>
      </p:sp>
      <p:pic>
        <p:nvPicPr>
          <p:cNvPr id="8" name="Graphic 7" descr="Processor outline">
            <a:extLst>
              <a:ext uri="{FF2B5EF4-FFF2-40B4-BE49-F238E27FC236}">
                <a16:creationId xmlns:a16="http://schemas.microsoft.com/office/drawing/2014/main" id="{34B0FD10-A98E-97DA-6E01-40401C03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1789" y="2317216"/>
            <a:ext cx="914400" cy="914400"/>
          </a:xfrm>
          <a:prstGeom prst="rect">
            <a:avLst/>
          </a:prstGeom>
        </p:spPr>
      </p:pic>
      <p:pic>
        <p:nvPicPr>
          <p:cNvPr id="10" name="Graphic 9" descr="Processor with solid fill">
            <a:extLst>
              <a:ext uri="{FF2B5EF4-FFF2-40B4-BE49-F238E27FC236}">
                <a16:creationId xmlns:a16="http://schemas.microsoft.com/office/drawing/2014/main" id="{A7168545-C25E-7D70-EFEE-FEA14B973A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21019" y="2340209"/>
            <a:ext cx="914400" cy="914400"/>
          </a:xfrm>
          <a:prstGeom prst="rect">
            <a:avLst/>
          </a:prstGeom>
        </p:spPr>
      </p:pic>
      <p:sp>
        <p:nvSpPr>
          <p:cNvPr id="11" name="TextBox 10">
            <a:extLst>
              <a:ext uri="{FF2B5EF4-FFF2-40B4-BE49-F238E27FC236}">
                <a16:creationId xmlns:a16="http://schemas.microsoft.com/office/drawing/2014/main" id="{33645E17-1355-3096-636D-BB1866BAFB80}"/>
              </a:ext>
            </a:extLst>
          </p:cNvPr>
          <p:cNvSpPr txBox="1"/>
          <p:nvPr/>
        </p:nvSpPr>
        <p:spPr>
          <a:xfrm>
            <a:off x="8221891" y="1945216"/>
            <a:ext cx="574196" cy="369332"/>
          </a:xfrm>
          <a:prstGeom prst="rect">
            <a:avLst/>
          </a:prstGeom>
          <a:noFill/>
        </p:spPr>
        <p:txBody>
          <a:bodyPr wrap="none" rtlCol="0">
            <a:spAutoFit/>
          </a:bodyPr>
          <a:lstStyle/>
          <a:p>
            <a:r>
              <a:rPr lang="en-US" dirty="0"/>
              <a:t>CPU</a:t>
            </a:r>
            <a:endParaRPr lang="sk-SK" dirty="0"/>
          </a:p>
        </p:txBody>
      </p:sp>
      <p:sp>
        <p:nvSpPr>
          <p:cNvPr id="12" name="TextBox 11">
            <a:extLst>
              <a:ext uri="{FF2B5EF4-FFF2-40B4-BE49-F238E27FC236}">
                <a16:creationId xmlns:a16="http://schemas.microsoft.com/office/drawing/2014/main" id="{108936AB-5D81-3412-ECF9-34DEA319B455}"/>
              </a:ext>
            </a:extLst>
          </p:cNvPr>
          <p:cNvSpPr txBox="1"/>
          <p:nvPr/>
        </p:nvSpPr>
        <p:spPr>
          <a:xfrm>
            <a:off x="10079900" y="1945216"/>
            <a:ext cx="596638" cy="369332"/>
          </a:xfrm>
          <a:prstGeom prst="rect">
            <a:avLst/>
          </a:prstGeom>
          <a:noFill/>
        </p:spPr>
        <p:txBody>
          <a:bodyPr wrap="none" rtlCol="0">
            <a:spAutoFit/>
          </a:bodyPr>
          <a:lstStyle/>
          <a:p>
            <a:r>
              <a:rPr lang="en-US" dirty="0"/>
              <a:t>GPU</a:t>
            </a:r>
            <a:endParaRPr lang="sk-SK" dirty="0"/>
          </a:p>
        </p:txBody>
      </p:sp>
      <p:sp>
        <p:nvSpPr>
          <p:cNvPr id="14" name="TextBox 13">
            <a:extLst>
              <a:ext uri="{FF2B5EF4-FFF2-40B4-BE49-F238E27FC236}">
                <a16:creationId xmlns:a16="http://schemas.microsoft.com/office/drawing/2014/main" id="{648C3D5A-253D-D807-0103-8F73EA0300BC}"/>
              </a:ext>
            </a:extLst>
          </p:cNvPr>
          <p:cNvSpPr txBox="1"/>
          <p:nvPr/>
        </p:nvSpPr>
        <p:spPr>
          <a:xfrm>
            <a:off x="7596819" y="3432326"/>
            <a:ext cx="1824340" cy="830997"/>
          </a:xfrm>
          <a:prstGeom prst="rect">
            <a:avLst/>
          </a:prstGeom>
          <a:noFill/>
        </p:spPr>
        <p:txBody>
          <a:bodyPr wrap="square" rtlCol="0">
            <a:spAutoFit/>
          </a:bodyPr>
          <a:lstStyle/>
          <a:p>
            <a:pPr algn="ctr"/>
            <a:r>
              <a:rPr lang="en-US" sz="1200" dirty="0"/>
              <a:t>16-64 cores</a:t>
            </a:r>
            <a:br>
              <a:rPr lang="en-US" sz="1200" dirty="0"/>
            </a:br>
            <a:r>
              <a:rPr lang="en-US" sz="1200" dirty="0"/>
              <a:t>Low latency</a:t>
            </a:r>
          </a:p>
          <a:p>
            <a:pPr algn="ctr"/>
            <a:r>
              <a:rPr lang="en-US" sz="1200" dirty="0"/>
              <a:t>Good serial performance</a:t>
            </a:r>
          </a:p>
          <a:p>
            <a:pPr algn="ctr"/>
            <a:r>
              <a:rPr lang="en-US" sz="1200" dirty="0"/>
              <a:t>Task parallel</a:t>
            </a:r>
            <a:endParaRPr lang="sk-SK" sz="1200" dirty="0"/>
          </a:p>
        </p:txBody>
      </p:sp>
      <p:sp>
        <p:nvSpPr>
          <p:cNvPr id="15" name="TextBox 14">
            <a:extLst>
              <a:ext uri="{FF2B5EF4-FFF2-40B4-BE49-F238E27FC236}">
                <a16:creationId xmlns:a16="http://schemas.microsoft.com/office/drawing/2014/main" id="{938D95B0-7457-0963-3E3D-20A6F2AFB3E2}"/>
              </a:ext>
            </a:extLst>
          </p:cNvPr>
          <p:cNvSpPr txBox="1"/>
          <p:nvPr/>
        </p:nvSpPr>
        <p:spPr>
          <a:xfrm>
            <a:off x="9364572" y="3429801"/>
            <a:ext cx="2027293" cy="830997"/>
          </a:xfrm>
          <a:prstGeom prst="rect">
            <a:avLst/>
          </a:prstGeom>
          <a:noFill/>
        </p:spPr>
        <p:txBody>
          <a:bodyPr wrap="square" rtlCol="0">
            <a:spAutoFit/>
          </a:bodyPr>
          <a:lstStyle/>
          <a:p>
            <a:pPr algn="ctr"/>
            <a:r>
              <a:rPr lang="en-US" sz="1200" dirty="0"/>
              <a:t>100-1000 cores</a:t>
            </a:r>
            <a:br>
              <a:rPr lang="en-US" sz="1200" dirty="0"/>
            </a:br>
            <a:r>
              <a:rPr lang="en-US" sz="1200" dirty="0"/>
              <a:t>High throughput</a:t>
            </a:r>
          </a:p>
          <a:p>
            <a:pPr algn="ctr"/>
            <a:r>
              <a:rPr lang="en-US" sz="1200" dirty="0"/>
              <a:t>Good for parallel processing</a:t>
            </a:r>
          </a:p>
          <a:p>
            <a:pPr algn="ctr"/>
            <a:r>
              <a:rPr lang="en-US" sz="1200" dirty="0"/>
              <a:t>Data parallel</a:t>
            </a:r>
            <a:endParaRPr lang="sk-SK" sz="1200" dirty="0"/>
          </a:p>
        </p:txBody>
      </p:sp>
      <p:pic>
        <p:nvPicPr>
          <p:cNvPr id="19" name="Picture 18">
            <a:extLst>
              <a:ext uri="{FF2B5EF4-FFF2-40B4-BE49-F238E27FC236}">
                <a16:creationId xmlns:a16="http://schemas.microsoft.com/office/drawing/2014/main" id="{FBF64173-61A8-9E42-2D63-76775EA632E3}"/>
              </a:ext>
            </a:extLst>
          </p:cNvPr>
          <p:cNvPicPr>
            <a:picLocks noChangeAspect="1"/>
          </p:cNvPicPr>
          <p:nvPr/>
        </p:nvPicPr>
        <p:blipFill>
          <a:blip r:embed="rId7"/>
          <a:stretch>
            <a:fillRect/>
          </a:stretch>
        </p:blipFill>
        <p:spPr>
          <a:xfrm>
            <a:off x="7776419" y="4524261"/>
            <a:ext cx="1465141" cy="1372071"/>
          </a:xfrm>
          <a:prstGeom prst="rect">
            <a:avLst/>
          </a:prstGeom>
          <a:ln>
            <a:solidFill>
              <a:schemeClr val="tx1"/>
            </a:solidFill>
          </a:ln>
        </p:spPr>
      </p:pic>
      <p:pic>
        <p:nvPicPr>
          <p:cNvPr id="21" name="Picture 20">
            <a:extLst>
              <a:ext uri="{FF2B5EF4-FFF2-40B4-BE49-F238E27FC236}">
                <a16:creationId xmlns:a16="http://schemas.microsoft.com/office/drawing/2014/main" id="{06BC1B91-209C-E155-A3F8-1DE86AE4B67B}"/>
              </a:ext>
            </a:extLst>
          </p:cNvPr>
          <p:cNvPicPr>
            <a:picLocks noChangeAspect="1"/>
          </p:cNvPicPr>
          <p:nvPr/>
        </p:nvPicPr>
        <p:blipFill>
          <a:blip r:embed="rId8"/>
          <a:stretch>
            <a:fillRect/>
          </a:stretch>
        </p:blipFill>
        <p:spPr>
          <a:xfrm>
            <a:off x="9645647" y="4524261"/>
            <a:ext cx="1465141" cy="1368307"/>
          </a:xfrm>
          <a:prstGeom prst="rect">
            <a:avLst/>
          </a:prstGeom>
          <a:ln>
            <a:solidFill>
              <a:schemeClr val="tx1"/>
            </a:solidFill>
          </a:ln>
        </p:spPr>
      </p:pic>
      <p:sp>
        <p:nvSpPr>
          <p:cNvPr id="6" name="TextBox 5">
            <a:extLst>
              <a:ext uri="{FF2B5EF4-FFF2-40B4-BE49-F238E27FC236}">
                <a16:creationId xmlns:a16="http://schemas.microsoft.com/office/drawing/2014/main" id="{4F8E9087-6F01-217E-2655-F92630F26826}"/>
              </a:ext>
            </a:extLst>
          </p:cNvPr>
          <p:cNvSpPr txBox="1"/>
          <p:nvPr/>
        </p:nvSpPr>
        <p:spPr>
          <a:xfrm>
            <a:off x="9216136" y="6044286"/>
            <a:ext cx="2376805" cy="276999"/>
          </a:xfrm>
          <a:prstGeom prst="rect">
            <a:avLst/>
          </a:prstGeom>
          <a:noFill/>
        </p:spPr>
        <p:txBody>
          <a:bodyPr wrap="none" rtlCol="0">
            <a:spAutoFit/>
          </a:bodyPr>
          <a:lstStyle/>
          <a:p>
            <a:r>
              <a:rPr lang="en-US" sz="1200" dirty="0"/>
              <a:t>Source: Nvidia Programmer’s guide</a:t>
            </a:r>
            <a:endParaRPr lang="sk-SK" sz="1200" dirty="0"/>
          </a:p>
        </p:txBody>
      </p:sp>
    </p:spTree>
    <p:extLst>
      <p:ext uri="{BB962C8B-B14F-4D97-AF65-F5344CB8AC3E}">
        <p14:creationId xmlns:p14="http://schemas.microsoft.com/office/powerpoint/2010/main" val="4242529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4F4C-0CE4-030B-9D5F-1CDB25EB9A9C}"/>
              </a:ext>
            </a:extLst>
          </p:cNvPr>
          <p:cNvSpPr>
            <a:spLocks noGrp="1"/>
          </p:cNvSpPr>
          <p:nvPr>
            <p:ph type="title"/>
          </p:nvPr>
        </p:nvSpPr>
        <p:spPr/>
        <p:txBody>
          <a:bodyPr>
            <a:normAutofit/>
          </a:bodyPr>
          <a:lstStyle/>
          <a:p>
            <a:r>
              <a:rPr lang="en-US" sz="4400" dirty="0"/>
              <a:t>Is </a:t>
            </a:r>
            <a:r>
              <a:rPr lang="en-US" sz="4400" dirty="0" err="1"/>
              <a:t>Noarr</a:t>
            </a:r>
            <a:r>
              <a:rPr lang="en-US" sz="4400" dirty="0"/>
              <a:t> interoperable with OpenMP/compiler auto-vectorization?</a:t>
            </a:r>
            <a:endParaRPr lang="sk-SK" sz="4400" dirty="0"/>
          </a:p>
        </p:txBody>
      </p:sp>
      <p:sp>
        <p:nvSpPr>
          <p:cNvPr id="3" name="Content Placeholder 2">
            <a:extLst>
              <a:ext uri="{FF2B5EF4-FFF2-40B4-BE49-F238E27FC236}">
                <a16:creationId xmlns:a16="http://schemas.microsoft.com/office/drawing/2014/main" id="{A2FBC488-C308-EFD2-C119-CDB084AF4AF9}"/>
              </a:ext>
            </a:extLst>
          </p:cNvPr>
          <p:cNvSpPr>
            <a:spLocks noGrp="1"/>
          </p:cNvSpPr>
          <p:nvPr>
            <p:ph idx="1"/>
          </p:nvPr>
        </p:nvSpPr>
        <p:spPr>
          <a:xfrm>
            <a:off x="453600" y="1874534"/>
            <a:ext cx="11354400" cy="4023360"/>
          </a:xfrm>
        </p:spPr>
        <p:txBody>
          <a:bodyPr/>
          <a:lstStyle/>
          <a:p>
            <a:r>
              <a:rPr lang="en-US" dirty="0"/>
              <a:t>Interoperability with OpenMP vectorization: Yes, but </a:t>
            </a:r>
            <a:r>
              <a:rPr lang="en-US" dirty="0" err="1">
                <a:latin typeface="Consolas" panose="020B0609020204030204" pitchFamily="49" charset="0"/>
              </a:rPr>
              <a:t>simd</a:t>
            </a:r>
            <a:r>
              <a:rPr lang="en-US" dirty="0"/>
              <a:t> pragma does not understand traverser code.</a:t>
            </a:r>
          </a:p>
          <a:p>
            <a:r>
              <a:rPr lang="en-US" dirty="0"/>
              <a:t>Interoperability with compiler auto-vectorization: Yes.</a:t>
            </a:r>
          </a:p>
          <a:p>
            <a:endParaRPr lang="sk-SK" dirty="0"/>
          </a:p>
        </p:txBody>
      </p:sp>
      <p:sp>
        <p:nvSpPr>
          <p:cNvPr id="4" name="Date Placeholder 3">
            <a:extLst>
              <a:ext uri="{FF2B5EF4-FFF2-40B4-BE49-F238E27FC236}">
                <a16:creationId xmlns:a16="http://schemas.microsoft.com/office/drawing/2014/main" id="{FC9D571E-4574-B96D-D9F3-65419EFBFFC2}"/>
              </a:ext>
            </a:extLst>
          </p:cNvPr>
          <p:cNvSpPr>
            <a:spLocks noGrp="1"/>
          </p:cNvSpPr>
          <p:nvPr>
            <p:ph type="dt" sz="half" idx="10"/>
          </p:nvPr>
        </p:nvSpPr>
        <p:spPr/>
        <p:txBody>
          <a:bodyPr/>
          <a:lstStyle/>
          <a:p>
            <a:fld id="{E82124E2-AF29-4696-8A68-9780BE54106B}" type="datetime1">
              <a:rPr lang="sk-SK" smtClean="0"/>
              <a:t>26. 9. 2024</a:t>
            </a:fld>
            <a:endParaRPr lang="en-US" dirty="0"/>
          </a:p>
        </p:txBody>
      </p:sp>
      <p:sp>
        <p:nvSpPr>
          <p:cNvPr id="5" name="Slide Number Placeholder 4">
            <a:extLst>
              <a:ext uri="{FF2B5EF4-FFF2-40B4-BE49-F238E27FC236}">
                <a16:creationId xmlns:a16="http://schemas.microsoft.com/office/drawing/2014/main" id="{1D3C85B0-A938-6CC4-BC09-B5DB5CA25471}"/>
              </a:ext>
            </a:extLst>
          </p:cNvPr>
          <p:cNvSpPr>
            <a:spLocks noGrp="1"/>
          </p:cNvSpPr>
          <p:nvPr>
            <p:ph type="sldNum" sz="quarter" idx="12"/>
          </p:nvPr>
        </p:nvSpPr>
        <p:spPr/>
        <p:txBody>
          <a:bodyPr/>
          <a:lstStyle/>
          <a:p>
            <a:fld id="{629637A9-119A-49DA-BD12-AAC58B377D80}" type="slidenum">
              <a:rPr lang="en-US" smtClean="0"/>
              <a:t>40</a:t>
            </a:fld>
            <a:endParaRPr lang="en-US" dirty="0"/>
          </a:p>
        </p:txBody>
      </p:sp>
      <p:sp>
        <p:nvSpPr>
          <p:cNvPr id="7" name="TextBox 6">
            <a:extLst>
              <a:ext uri="{FF2B5EF4-FFF2-40B4-BE49-F238E27FC236}">
                <a16:creationId xmlns:a16="http://schemas.microsoft.com/office/drawing/2014/main" id="{860EBE9B-3D69-3271-A7E2-3131563EB1A3}"/>
              </a:ext>
            </a:extLst>
          </p:cNvPr>
          <p:cNvSpPr txBox="1"/>
          <p:nvPr/>
        </p:nvSpPr>
        <p:spPr>
          <a:xfrm>
            <a:off x="858600" y="3066349"/>
            <a:ext cx="9567000" cy="2462213"/>
          </a:xfrm>
          <a:prstGeom prst="rect">
            <a:avLst/>
          </a:prstGeom>
          <a:solidFill>
            <a:schemeClr val="bg1"/>
          </a:solidFill>
          <a:ln>
            <a:solidFill>
              <a:schemeClr val="tx1"/>
            </a:solidFill>
          </a:ln>
        </p:spPr>
        <p:txBody>
          <a:bodyPr wrap="square">
            <a:spAutoFit/>
          </a:bodyPr>
          <a:lstStyle/>
          <a:p>
            <a:r>
              <a:rPr lang="sk-SK" sz="1400" b="0" dirty="0">
                <a:solidFill>
                  <a:srgbClr val="0000FF"/>
                </a:solidFill>
                <a:effectLst/>
                <a:latin typeface="Consolas" panose="020B0609020204030204" pitchFamily="49" charset="0"/>
              </a:rPr>
              <a:t>void</a:t>
            </a:r>
            <a:r>
              <a:rPr lang="sk-SK" sz="1400" b="0" dirty="0">
                <a:solidFill>
                  <a:srgbClr val="000000"/>
                </a:solidFill>
                <a:effectLst/>
                <a:latin typeface="Consolas" panose="020B0609020204030204" pitchFamily="49" charset="0"/>
              </a:rPr>
              <a:t> </a:t>
            </a:r>
            <a:r>
              <a:rPr lang="sk-SK" sz="1400" b="0" dirty="0">
                <a:solidFill>
                  <a:srgbClr val="795E26"/>
                </a:solidFill>
                <a:effectLst/>
                <a:latin typeface="Consolas" panose="020B0609020204030204" pitchFamily="49" charset="0"/>
              </a:rPr>
              <a:t>f</a:t>
            </a:r>
            <a:r>
              <a:rPr lang="sk-SK" sz="1400" b="0" dirty="0">
                <a:solidFill>
                  <a:srgbClr val="000000"/>
                </a:solidFill>
                <a:effectLst/>
                <a:latin typeface="Consolas" panose="020B0609020204030204" pitchFamily="49" charset="0"/>
              </a:rPr>
              <a:t>(</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 </a:t>
            </a:r>
            <a:r>
              <a:rPr lang="sk-SK" sz="1400" b="0" dirty="0">
                <a:solidFill>
                  <a:srgbClr val="267F99"/>
                </a:solidFill>
                <a:effectLst/>
                <a:latin typeface="Consolas" panose="020B0609020204030204" pitchFamily="49" charset="0"/>
              </a:rPr>
              <a:t>__restrict__</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 </a:t>
            </a:r>
            <a:r>
              <a:rPr lang="sk-SK" sz="1400" b="0" dirty="0">
                <a:solidFill>
                  <a:srgbClr val="267F99"/>
                </a:solidFill>
                <a:effectLst/>
                <a:latin typeface="Consolas" panose="020B0609020204030204" pitchFamily="49" charset="0"/>
              </a:rPr>
              <a:t>__restrict__</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 </a:t>
            </a:r>
            <a:r>
              <a:rPr lang="sk-SK" sz="1400" b="0" dirty="0">
                <a:solidFill>
                  <a:srgbClr val="267F99"/>
                </a:solidFill>
                <a:effectLst/>
                <a:latin typeface="Consolas" panose="020B0609020204030204" pitchFamily="49" charset="0"/>
              </a:rPr>
              <a:t>__restrict__</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int</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bag_a</a:t>
            </a:r>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make_bag</a:t>
            </a:r>
            <a:r>
              <a:rPr lang="sk-SK" sz="1400" b="0" dirty="0">
                <a:solidFill>
                  <a:srgbClr val="000000"/>
                </a:solidFill>
                <a:effectLst/>
                <a:latin typeface="Consolas" panose="020B0609020204030204" pitchFamily="49" charset="0"/>
              </a:rPr>
              <a:t>(</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scalar</a:t>
            </a:r>
            <a:r>
              <a:rPr lang="sk-SK" sz="1400" b="0" dirty="0">
                <a:solidFill>
                  <a:srgbClr val="000000"/>
                </a:solidFill>
                <a:effectLst/>
                <a:latin typeface="Consolas" panose="020B0609020204030204" pitchFamily="49" charset="0"/>
              </a:rPr>
              <a:t>&lt;</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&gt;()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vector</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a</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bag_b</a:t>
            </a:r>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make_bag</a:t>
            </a:r>
            <a:r>
              <a:rPr lang="sk-SK" sz="1400" b="0" dirty="0">
                <a:solidFill>
                  <a:srgbClr val="000000"/>
                </a:solidFill>
                <a:effectLst/>
                <a:latin typeface="Consolas" panose="020B0609020204030204" pitchFamily="49" charset="0"/>
              </a:rPr>
              <a:t>(</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scalar</a:t>
            </a:r>
            <a:r>
              <a:rPr lang="sk-SK" sz="1400" b="0" dirty="0">
                <a:solidFill>
                  <a:srgbClr val="000000"/>
                </a:solidFill>
                <a:effectLst/>
                <a:latin typeface="Consolas" panose="020B0609020204030204" pitchFamily="49" charset="0"/>
              </a:rPr>
              <a:t>&lt;</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&gt;()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vector</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r>
              <a:rPr lang="sk-SK" sz="1400" b="0" dirty="0">
                <a:solidFill>
                  <a:srgbClr val="0000FF"/>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bag_c</a:t>
            </a:r>
            <a:r>
              <a:rPr lang="sk-SK" sz="1400" b="0" dirty="0">
                <a:solidFill>
                  <a:srgbClr val="000000"/>
                </a:solidFill>
                <a:effectLst/>
                <a:latin typeface="Consolas" panose="020B0609020204030204" pitchFamily="49" charset="0"/>
              </a:rPr>
              <a: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make_bag</a:t>
            </a:r>
            <a:r>
              <a:rPr lang="sk-SK" sz="1400" b="0" dirty="0">
                <a:solidFill>
                  <a:srgbClr val="000000"/>
                </a:solidFill>
                <a:effectLst/>
                <a:latin typeface="Consolas" panose="020B0609020204030204" pitchFamily="49" charset="0"/>
              </a:rPr>
              <a:t>(</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scalar</a:t>
            </a:r>
            <a:r>
              <a:rPr lang="sk-SK" sz="1400" b="0" dirty="0">
                <a:solidFill>
                  <a:srgbClr val="000000"/>
                </a:solidFill>
                <a:effectLst/>
                <a:latin typeface="Consolas" panose="020B0609020204030204" pitchFamily="49" charset="0"/>
              </a:rPr>
              <a:t>&lt;</a:t>
            </a:r>
            <a:r>
              <a:rPr lang="sk-SK" sz="1400" b="0" dirty="0">
                <a:solidFill>
                  <a:srgbClr val="0000FF"/>
                </a:solidFill>
                <a:effectLst/>
                <a:latin typeface="Consolas" panose="020B0609020204030204" pitchFamily="49" charset="0"/>
              </a:rPr>
              <a:t>float</a:t>
            </a:r>
            <a:r>
              <a:rPr lang="sk-SK" sz="1400" b="0" dirty="0">
                <a:solidFill>
                  <a:srgbClr val="000000"/>
                </a:solidFill>
                <a:effectLst/>
                <a:latin typeface="Consolas" panose="020B0609020204030204" pitchFamily="49" charset="0"/>
              </a:rPr>
              <a:t>&gt;() ^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vector</a:t>
            </a:r>
            <a:r>
              <a:rPr lang="sk-SK" sz="1400" b="0" dirty="0">
                <a:solidFill>
                  <a:srgbClr val="000000"/>
                </a:solidFill>
                <a:effectLst/>
                <a:latin typeface="Consolas" panose="020B0609020204030204" pitchFamily="49" charset="0"/>
              </a:rPr>
              <a:t>&lt;</a:t>
            </a:r>
            <a:r>
              <a:rPr lang="sk-SK" sz="1400" b="0" dirty="0">
                <a:solidFill>
                  <a:srgbClr val="A31515"/>
                </a:solidFill>
                <a:effectLst/>
                <a:latin typeface="Consolas" panose="020B0609020204030204" pitchFamily="49" charset="0"/>
              </a:rPr>
              <a:t>'i'</a:t>
            </a:r>
            <a:r>
              <a:rPr lang="sk-SK" sz="1400" b="0" dirty="0">
                <a:solidFill>
                  <a:srgbClr val="000000"/>
                </a:solidFill>
                <a:effectLst/>
                <a:latin typeface="Consolas" panose="020B0609020204030204" pitchFamily="49" charset="0"/>
              </a:rPr>
              <a:t>&gt;(</a:t>
            </a:r>
            <a:r>
              <a:rPr lang="sk-SK" sz="1400" b="0" dirty="0">
                <a:solidFill>
                  <a:srgbClr val="001080"/>
                </a:solidFill>
                <a:effectLst/>
                <a:latin typeface="Consolas" panose="020B0609020204030204" pitchFamily="49" charset="0"/>
              </a:rPr>
              <a:t>n</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c</a:t>
            </a:r>
            <a:r>
              <a:rPr lang="sk-SK" sz="1400" b="0" dirty="0">
                <a:solidFill>
                  <a:srgbClr val="000000"/>
                </a:solidFill>
                <a:effectLst/>
                <a:latin typeface="Consolas" panose="020B0609020204030204" pitchFamily="49" charset="0"/>
              </a:rPr>
              <a:t>);</a:t>
            </a:r>
          </a:p>
          <a:p>
            <a:br>
              <a:rPr lang="sk-SK" sz="1400" b="0" dirty="0">
                <a:solidFill>
                  <a:srgbClr val="000000"/>
                </a:solidFill>
                <a:effectLst/>
                <a:latin typeface="Consolas" panose="020B0609020204030204" pitchFamily="49" charset="0"/>
              </a:rPr>
            </a:br>
            <a:r>
              <a:rPr lang="sk-SK" sz="1400" b="0" dirty="0">
                <a:solidFill>
                  <a:srgbClr val="000000"/>
                </a:solidFill>
                <a:effectLst/>
                <a:latin typeface="Consolas" panose="020B0609020204030204" pitchFamily="49" charset="0"/>
              </a:rPr>
              <a:t>    </a:t>
            </a:r>
            <a:r>
              <a:rPr lang="sk-SK" sz="1400" b="0" dirty="0">
                <a:solidFill>
                  <a:srgbClr val="267F99"/>
                </a:solidFill>
                <a:effectLst/>
                <a:latin typeface="Consolas" panose="020B0609020204030204" pitchFamily="49" charset="0"/>
              </a:rPr>
              <a:t>noarr</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traverser</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bag_a</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bag_b</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bag_c</a:t>
            </a:r>
            <a:r>
              <a:rPr lang="sk-SK" sz="1400" b="0" dirty="0">
                <a:solidFill>
                  <a:srgbClr val="000000"/>
                </a:solidFill>
                <a:effectLst/>
                <a:latin typeface="Consolas" panose="020B0609020204030204" pitchFamily="49" charset="0"/>
              </a:rPr>
              <a:t>) | [=] (</a:t>
            </a:r>
            <a:r>
              <a:rPr lang="sk-SK" sz="1400" b="0" dirty="0">
                <a:solidFill>
                  <a:srgbClr val="267F99"/>
                </a:solidFill>
                <a:effectLst/>
                <a:latin typeface="Consolas" panose="020B0609020204030204" pitchFamily="49" charset="0"/>
              </a:rPr>
              <a:t>auto</a:t>
            </a:r>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p>
          <a:p>
            <a:r>
              <a:rPr lang="sk-SK" sz="1400" b="0" dirty="0">
                <a:solidFill>
                  <a:srgbClr val="000000"/>
                </a:solidFill>
                <a:effectLst/>
                <a:latin typeface="Consolas" panose="020B0609020204030204" pitchFamily="49" charset="0"/>
              </a:rPr>
              <a:t>        </a:t>
            </a:r>
            <a:r>
              <a:rPr lang="sk-SK" sz="1400" b="0" dirty="0">
                <a:solidFill>
                  <a:srgbClr val="001080"/>
                </a:solidFill>
                <a:effectLst/>
                <a:latin typeface="Consolas" panose="020B0609020204030204" pitchFamily="49" charset="0"/>
              </a:rPr>
              <a:t>bag_c</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bag_a</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 + </a:t>
            </a:r>
            <a:r>
              <a:rPr lang="sk-SK" sz="1400" b="0" dirty="0">
                <a:solidFill>
                  <a:srgbClr val="001080"/>
                </a:solidFill>
                <a:effectLst/>
                <a:latin typeface="Consolas" panose="020B0609020204030204" pitchFamily="49" charset="0"/>
              </a:rPr>
              <a:t>bag_b</a:t>
            </a:r>
            <a:r>
              <a:rPr lang="sk-SK" sz="1400" b="0" dirty="0">
                <a:solidFill>
                  <a:srgbClr val="000000"/>
                </a:solidFill>
                <a:effectLst/>
                <a:latin typeface="Consolas" panose="020B0609020204030204" pitchFamily="49" charset="0"/>
              </a:rPr>
              <a:t>.</a:t>
            </a:r>
            <a:r>
              <a:rPr lang="sk-SK" sz="1400" b="0" dirty="0">
                <a:solidFill>
                  <a:srgbClr val="795E26"/>
                </a:solidFill>
                <a:effectLst/>
                <a:latin typeface="Consolas" panose="020B0609020204030204" pitchFamily="49" charset="0"/>
              </a:rPr>
              <a:t>at</a:t>
            </a:r>
            <a:r>
              <a:rPr lang="sk-SK" sz="1400" b="0" dirty="0">
                <a:solidFill>
                  <a:srgbClr val="000000"/>
                </a:solidFill>
                <a:effectLst/>
                <a:latin typeface="Consolas" panose="020B0609020204030204" pitchFamily="49" charset="0"/>
              </a:rPr>
              <a:t>(</a:t>
            </a:r>
            <a:r>
              <a:rPr lang="sk-SK" sz="1400" b="0" dirty="0">
                <a:solidFill>
                  <a:srgbClr val="001080"/>
                </a:solidFill>
                <a:effectLst/>
                <a:latin typeface="Consolas" panose="020B0609020204030204" pitchFamily="49" charset="0"/>
              </a:rPr>
              <a:t>state</a:t>
            </a:r>
            <a:r>
              <a:rPr lang="sk-SK" sz="1400" b="0" dirty="0">
                <a:solidFill>
                  <a:srgbClr val="000000"/>
                </a:solidFill>
                <a:effectLst/>
                <a:latin typeface="Consolas" panose="020B0609020204030204" pitchFamily="49" charset="0"/>
              </a:rPr>
              <a:t>);</a:t>
            </a:r>
          </a:p>
          <a:p>
            <a:r>
              <a:rPr lang="sk-SK" sz="1400" b="0" dirty="0">
                <a:solidFill>
                  <a:srgbClr val="000000"/>
                </a:solidFill>
                <a:effectLst/>
                <a:latin typeface="Consolas" panose="020B0609020204030204" pitchFamily="49" charset="0"/>
              </a:rPr>
              <a:t>    };</a:t>
            </a:r>
          </a:p>
          <a:p>
            <a:r>
              <a:rPr lang="sk-SK" sz="1400" b="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79B0E74-4EFB-70D2-45D9-50037A1CC020}"/>
              </a:ext>
            </a:extLst>
          </p:cNvPr>
          <p:cNvSpPr txBox="1"/>
          <p:nvPr/>
        </p:nvSpPr>
        <p:spPr>
          <a:xfrm>
            <a:off x="131700" y="5528562"/>
            <a:ext cx="11906700" cy="738664"/>
          </a:xfrm>
          <a:prstGeom prst="rect">
            <a:avLst/>
          </a:prstGeom>
          <a:noFill/>
          <a:ln>
            <a:solidFill>
              <a:schemeClr val="tx1"/>
            </a:solidFill>
          </a:ln>
        </p:spPr>
        <p:txBody>
          <a:bodyPr wrap="square">
            <a:spAutoFit/>
          </a:bodyPr>
          <a:lstStyle/>
          <a:p>
            <a:r>
              <a:rPr lang="sk-SK" sz="1400" dirty="0">
                <a:latin typeface="Consolas" panose="020B0609020204030204" pitchFamily="49" charset="0"/>
              </a:rPr>
              <a:t>$ g++ -std=c++20 -O3 -fopt-info-vec-optimized -march=native </a:t>
            </a:r>
            <a:r>
              <a:rPr lang="en-US" sz="1400" dirty="0">
                <a:latin typeface="Consolas" panose="020B0609020204030204" pitchFamily="49" charset="0"/>
              </a:rPr>
              <a:t>test</a:t>
            </a:r>
            <a:r>
              <a:rPr lang="sk-SK" sz="1400" dirty="0">
                <a:latin typeface="Consolas" panose="020B0609020204030204" pitchFamily="49" charset="0"/>
              </a:rPr>
              <a:t>.cpp</a:t>
            </a:r>
          </a:p>
          <a:p>
            <a:r>
              <a:rPr lang="sk-SK" sz="1400" dirty="0">
                <a:latin typeface="Consolas" panose="020B0609020204030204" pitchFamily="49" charset="0"/>
              </a:rPr>
              <a:t>noarr-structures/include/noarr/structures/extra/traverser.hpp:191:29: optimized: loop vectorized using 32 byte vectors</a:t>
            </a:r>
          </a:p>
          <a:p>
            <a:r>
              <a:rPr lang="sk-SK" sz="1400" dirty="0">
                <a:latin typeface="Consolas" panose="020B0609020204030204" pitchFamily="49" charset="0"/>
              </a:rPr>
              <a:t>noarr-structures/include/noarr/structures/extra/traverser.hpp:191:29: optimized: loop vectorized using 16 byte vectors</a:t>
            </a:r>
          </a:p>
        </p:txBody>
      </p:sp>
    </p:spTree>
    <p:extLst>
      <p:ext uri="{BB962C8B-B14F-4D97-AF65-F5344CB8AC3E}">
        <p14:creationId xmlns:p14="http://schemas.microsoft.com/office/powerpoint/2010/main" val="2707206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4F4C-0CE4-030B-9D5F-1CDB25EB9A9C}"/>
              </a:ext>
            </a:extLst>
          </p:cNvPr>
          <p:cNvSpPr>
            <a:spLocks noGrp="1"/>
          </p:cNvSpPr>
          <p:nvPr>
            <p:ph type="title"/>
          </p:nvPr>
        </p:nvSpPr>
        <p:spPr/>
        <p:txBody>
          <a:bodyPr>
            <a:normAutofit/>
          </a:bodyPr>
          <a:lstStyle/>
          <a:p>
            <a:r>
              <a:rPr lang="en-US" sz="4400" dirty="0"/>
              <a:t>Is it possible to specify padding in </a:t>
            </a:r>
            <a:r>
              <a:rPr lang="en-US" sz="4400" dirty="0" err="1"/>
              <a:t>Noarr</a:t>
            </a:r>
            <a:r>
              <a:rPr lang="en-US" sz="4400" dirty="0"/>
              <a:t>?</a:t>
            </a:r>
            <a:endParaRPr lang="sk-SK" sz="4400" dirty="0"/>
          </a:p>
        </p:txBody>
      </p:sp>
      <p:sp>
        <p:nvSpPr>
          <p:cNvPr id="3" name="Content Placeholder 2">
            <a:extLst>
              <a:ext uri="{FF2B5EF4-FFF2-40B4-BE49-F238E27FC236}">
                <a16:creationId xmlns:a16="http://schemas.microsoft.com/office/drawing/2014/main" id="{A2FBC488-C308-EFD2-C119-CDB084AF4AF9}"/>
              </a:ext>
            </a:extLst>
          </p:cNvPr>
          <p:cNvSpPr>
            <a:spLocks noGrp="1"/>
          </p:cNvSpPr>
          <p:nvPr>
            <p:ph idx="1"/>
          </p:nvPr>
        </p:nvSpPr>
        <p:spPr>
          <a:xfrm>
            <a:off x="1051560" y="1845733"/>
            <a:ext cx="5999765" cy="4429595"/>
          </a:xfrm>
        </p:spPr>
        <p:txBody>
          <a:bodyPr/>
          <a:lstStyle/>
          <a:p>
            <a:endParaRPr lang="en-US" dirty="0"/>
          </a:p>
          <a:p>
            <a:endParaRPr lang="en-US" dirty="0"/>
          </a:p>
          <a:p>
            <a:endParaRPr lang="en-US" dirty="0"/>
          </a:p>
          <a:p>
            <a:r>
              <a:rPr lang="en-US" dirty="0"/>
              <a:t>No specific building block for that, but it can be (partially) simulated by slice.</a:t>
            </a:r>
            <a:endParaRPr lang="sk-SK" dirty="0"/>
          </a:p>
        </p:txBody>
      </p:sp>
      <p:sp>
        <p:nvSpPr>
          <p:cNvPr id="4" name="Date Placeholder 3">
            <a:extLst>
              <a:ext uri="{FF2B5EF4-FFF2-40B4-BE49-F238E27FC236}">
                <a16:creationId xmlns:a16="http://schemas.microsoft.com/office/drawing/2014/main" id="{FC9D571E-4574-B96D-D9F3-65419EFBFFC2}"/>
              </a:ext>
            </a:extLst>
          </p:cNvPr>
          <p:cNvSpPr>
            <a:spLocks noGrp="1"/>
          </p:cNvSpPr>
          <p:nvPr>
            <p:ph type="dt" sz="half" idx="10"/>
          </p:nvPr>
        </p:nvSpPr>
        <p:spPr/>
        <p:txBody>
          <a:bodyPr/>
          <a:lstStyle/>
          <a:p>
            <a:fld id="{367DEFAF-A1DE-4538-925D-5DF884672F90}" type="datetime1">
              <a:rPr lang="sk-SK" smtClean="0"/>
              <a:t>26. 9. 2024</a:t>
            </a:fld>
            <a:endParaRPr lang="en-US" dirty="0"/>
          </a:p>
        </p:txBody>
      </p:sp>
      <p:sp>
        <p:nvSpPr>
          <p:cNvPr id="5" name="Slide Number Placeholder 4">
            <a:extLst>
              <a:ext uri="{FF2B5EF4-FFF2-40B4-BE49-F238E27FC236}">
                <a16:creationId xmlns:a16="http://schemas.microsoft.com/office/drawing/2014/main" id="{1D3C85B0-A938-6CC4-BC09-B5DB5CA25471}"/>
              </a:ext>
            </a:extLst>
          </p:cNvPr>
          <p:cNvSpPr>
            <a:spLocks noGrp="1"/>
          </p:cNvSpPr>
          <p:nvPr>
            <p:ph type="sldNum" sz="quarter" idx="12"/>
          </p:nvPr>
        </p:nvSpPr>
        <p:spPr/>
        <p:txBody>
          <a:bodyPr/>
          <a:lstStyle/>
          <a:p>
            <a:fld id="{629637A9-119A-49DA-BD12-AAC58B377D80}" type="slidenum">
              <a:rPr lang="en-US" smtClean="0"/>
              <a:t>41</a:t>
            </a:fld>
            <a:endParaRPr lang="en-US" dirty="0"/>
          </a:p>
        </p:txBody>
      </p:sp>
      <p:sp>
        <p:nvSpPr>
          <p:cNvPr id="6" name="Left Brace 5">
            <a:extLst>
              <a:ext uri="{FF2B5EF4-FFF2-40B4-BE49-F238E27FC236}">
                <a16:creationId xmlns:a16="http://schemas.microsoft.com/office/drawing/2014/main" id="{F58C5592-2E1B-49AD-DA46-60C5B6AC2CC2}"/>
              </a:ext>
            </a:extLst>
          </p:cNvPr>
          <p:cNvSpPr/>
          <p:nvPr/>
        </p:nvSpPr>
        <p:spPr>
          <a:xfrm rot="5400000">
            <a:off x="9314921" y="1680943"/>
            <a:ext cx="286789" cy="1741754"/>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65B52425-03EB-C1EA-4AD2-31188E6E6ECA}"/>
              </a:ext>
            </a:extLst>
          </p:cNvPr>
          <p:cNvSpPr/>
          <p:nvPr/>
        </p:nvSpPr>
        <p:spPr>
          <a:xfrm>
            <a:off x="9266157" y="2193178"/>
            <a:ext cx="415464" cy="253916"/>
          </a:xfrm>
          <a:prstGeom prst="rect">
            <a:avLst/>
          </a:prstGeom>
        </p:spPr>
        <p:txBody>
          <a:bodyPr wrap="square">
            <a:spAutoFit/>
          </a:bodyPr>
          <a:lstStyle/>
          <a:p>
            <a:r>
              <a:rPr lang="sk-SK" sz="1050" b="0" dirty="0">
                <a:solidFill>
                  <a:srgbClr val="A31515"/>
                </a:solidFill>
                <a:effectLst/>
                <a:latin typeface="Consolas" panose="020B0609020204030204" pitchFamily="49" charset="0"/>
              </a:rPr>
              <a:t>'j'</a:t>
            </a:r>
            <a:endParaRPr lang="en-US" sz="1050" dirty="0"/>
          </a:p>
        </p:txBody>
      </p:sp>
      <p:sp>
        <p:nvSpPr>
          <p:cNvPr id="8" name="Left Brace 7">
            <a:extLst>
              <a:ext uri="{FF2B5EF4-FFF2-40B4-BE49-F238E27FC236}">
                <a16:creationId xmlns:a16="http://schemas.microsoft.com/office/drawing/2014/main" id="{1E7A51ED-F4E2-A8DE-1957-3D8A3372D2CC}"/>
              </a:ext>
            </a:extLst>
          </p:cNvPr>
          <p:cNvSpPr/>
          <p:nvPr/>
        </p:nvSpPr>
        <p:spPr>
          <a:xfrm rot="10800000">
            <a:off x="10926227" y="2871794"/>
            <a:ext cx="286789" cy="988132"/>
          </a:xfrm>
          <a:prstGeom prst="leftBrace">
            <a:avLst>
              <a:gd name="adj1" fmla="val 8333"/>
              <a:gd name="adj2" fmla="val 496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626ACAF7-965A-F255-753A-4215C90803CB}"/>
              </a:ext>
            </a:extLst>
          </p:cNvPr>
          <p:cNvSpPr/>
          <p:nvPr/>
        </p:nvSpPr>
        <p:spPr>
          <a:xfrm>
            <a:off x="11142994" y="3261747"/>
            <a:ext cx="415498" cy="261610"/>
          </a:xfrm>
          <a:prstGeom prst="rect">
            <a:avLst/>
          </a:prstGeom>
        </p:spPr>
        <p:txBody>
          <a:bodyPr wrap="none">
            <a:spAutoFit/>
          </a:bodyPr>
          <a:lstStyle/>
          <a:p>
            <a:r>
              <a:rPr lang="sk-SK" sz="1050" b="0" dirty="0">
                <a:solidFill>
                  <a:srgbClr val="A31515"/>
                </a:solidFill>
                <a:effectLst/>
                <a:latin typeface="Consolas" panose="020B0609020204030204" pitchFamily="49" charset="0"/>
              </a:rPr>
              <a:t>'i'</a:t>
            </a:r>
            <a:endParaRPr lang="en-US" sz="1050" dirty="0"/>
          </a:p>
        </p:txBody>
      </p:sp>
      <p:sp>
        <p:nvSpPr>
          <p:cNvPr id="10" name="Rectangle 9">
            <a:extLst>
              <a:ext uri="{FF2B5EF4-FFF2-40B4-BE49-F238E27FC236}">
                <a16:creationId xmlns:a16="http://schemas.microsoft.com/office/drawing/2014/main" id="{98BC585A-2329-6BAB-69AE-BB78F32FFED9}"/>
              </a:ext>
            </a:extLst>
          </p:cNvPr>
          <p:cNvSpPr/>
          <p:nvPr/>
        </p:nvSpPr>
        <p:spPr>
          <a:xfrm>
            <a:off x="8587439" y="2871794"/>
            <a:ext cx="437673" cy="2476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0</a:t>
            </a:r>
            <a:endParaRPr lang="en-US" sz="900" dirty="0">
              <a:latin typeface="Consolas" panose="020B0609020204030204" pitchFamily="49" charset="0"/>
            </a:endParaRPr>
          </a:p>
        </p:txBody>
      </p:sp>
      <p:sp>
        <p:nvSpPr>
          <p:cNvPr id="11" name="Rectangle 10">
            <a:extLst>
              <a:ext uri="{FF2B5EF4-FFF2-40B4-BE49-F238E27FC236}">
                <a16:creationId xmlns:a16="http://schemas.microsoft.com/office/drawing/2014/main" id="{C2A05053-B889-0098-34D0-81EE394306F4}"/>
              </a:ext>
            </a:extLst>
          </p:cNvPr>
          <p:cNvSpPr/>
          <p:nvPr/>
        </p:nvSpPr>
        <p:spPr>
          <a:xfrm>
            <a:off x="9025112" y="2871794"/>
            <a:ext cx="437673" cy="2476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a:t>
            </a:r>
            <a:endParaRPr lang="en-US" sz="900" dirty="0">
              <a:latin typeface="Consolas" panose="020B0609020204030204" pitchFamily="49" charset="0"/>
            </a:endParaRPr>
          </a:p>
        </p:txBody>
      </p:sp>
      <p:sp>
        <p:nvSpPr>
          <p:cNvPr id="12" name="Rectangle 11">
            <a:extLst>
              <a:ext uri="{FF2B5EF4-FFF2-40B4-BE49-F238E27FC236}">
                <a16:creationId xmlns:a16="http://schemas.microsoft.com/office/drawing/2014/main" id="{87D1C431-B4DB-6C6D-41AC-F049F492FC6F}"/>
              </a:ext>
            </a:extLst>
          </p:cNvPr>
          <p:cNvSpPr/>
          <p:nvPr/>
        </p:nvSpPr>
        <p:spPr>
          <a:xfrm>
            <a:off x="9462785" y="2871794"/>
            <a:ext cx="437673" cy="2476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2</a:t>
            </a:r>
            <a:endParaRPr lang="en-US" sz="900" dirty="0">
              <a:latin typeface="Consolas" panose="020B0609020204030204" pitchFamily="49" charset="0"/>
            </a:endParaRPr>
          </a:p>
        </p:txBody>
      </p:sp>
      <p:sp>
        <p:nvSpPr>
          <p:cNvPr id="13" name="Rectangle 12">
            <a:extLst>
              <a:ext uri="{FF2B5EF4-FFF2-40B4-BE49-F238E27FC236}">
                <a16:creationId xmlns:a16="http://schemas.microsoft.com/office/drawing/2014/main" id="{BC5167AE-97EF-3BAE-AD6A-B7037B7D75C6}"/>
              </a:ext>
            </a:extLst>
          </p:cNvPr>
          <p:cNvSpPr/>
          <p:nvPr/>
        </p:nvSpPr>
        <p:spPr>
          <a:xfrm>
            <a:off x="9900458" y="2871794"/>
            <a:ext cx="437673" cy="2476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3</a:t>
            </a:r>
            <a:endParaRPr lang="en-US" sz="900" dirty="0">
              <a:latin typeface="Consolas" panose="020B0609020204030204" pitchFamily="49" charset="0"/>
            </a:endParaRPr>
          </a:p>
        </p:txBody>
      </p:sp>
      <p:sp>
        <p:nvSpPr>
          <p:cNvPr id="14" name="Rectangle 13">
            <a:extLst>
              <a:ext uri="{FF2B5EF4-FFF2-40B4-BE49-F238E27FC236}">
                <a16:creationId xmlns:a16="http://schemas.microsoft.com/office/drawing/2014/main" id="{D82EF3B5-998D-BB5D-5D07-CDB33AB933E4}"/>
              </a:ext>
            </a:extLst>
          </p:cNvPr>
          <p:cNvSpPr/>
          <p:nvPr/>
        </p:nvSpPr>
        <p:spPr>
          <a:xfrm>
            <a:off x="10338131" y="2871794"/>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4</a:t>
            </a:r>
            <a:endParaRPr lang="en-US" sz="900" dirty="0">
              <a:latin typeface="Consolas" panose="020B0609020204030204" pitchFamily="49" charset="0"/>
            </a:endParaRPr>
          </a:p>
        </p:txBody>
      </p:sp>
      <p:sp>
        <p:nvSpPr>
          <p:cNvPr id="15" name="Rectangle 14">
            <a:extLst>
              <a:ext uri="{FF2B5EF4-FFF2-40B4-BE49-F238E27FC236}">
                <a16:creationId xmlns:a16="http://schemas.microsoft.com/office/drawing/2014/main" id="{AD4A90D7-C1B1-2263-10BC-5581E48D6F88}"/>
              </a:ext>
            </a:extLst>
          </p:cNvPr>
          <p:cNvSpPr/>
          <p:nvPr/>
        </p:nvSpPr>
        <p:spPr>
          <a:xfrm>
            <a:off x="8588709" y="3118222"/>
            <a:ext cx="437673" cy="2476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5</a:t>
            </a:r>
            <a:endParaRPr lang="en-US" sz="900" dirty="0">
              <a:latin typeface="Consolas" panose="020B0609020204030204" pitchFamily="49" charset="0"/>
            </a:endParaRPr>
          </a:p>
        </p:txBody>
      </p:sp>
      <p:sp>
        <p:nvSpPr>
          <p:cNvPr id="16" name="Rectangle 15">
            <a:extLst>
              <a:ext uri="{FF2B5EF4-FFF2-40B4-BE49-F238E27FC236}">
                <a16:creationId xmlns:a16="http://schemas.microsoft.com/office/drawing/2014/main" id="{C9E10D44-1FBC-C41F-95F5-3CF5F4D4A3A4}"/>
              </a:ext>
            </a:extLst>
          </p:cNvPr>
          <p:cNvSpPr/>
          <p:nvPr/>
        </p:nvSpPr>
        <p:spPr>
          <a:xfrm>
            <a:off x="9026382" y="311822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6</a:t>
            </a:r>
            <a:endParaRPr lang="en-US" sz="900" dirty="0">
              <a:latin typeface="Consolas" panose="020B0609020204030204" pitchFamily="49" charset="0"/>
            </a:endParaRPr>
          </a:p>
        </p:txBody>
      </p:sp>
      <p:sp>
        <p:nvSpPr>
          <p:cNvPr id="17" name="Rectangle 16">
            <a:extLst>
              <a:ext uri="{FF2B5EF4-FFF2-40B4-BE49-F238E27FC236}">
                <a16:creationId xmlns:a16="http://schemas.microsoft.com/office/drawing/2014/main" id="{8B6022E8-EB4F-0BB7-159E-C708FC8161C8}"/>
              </a:ext>
            </a:extLst>
          </p:cNvPr>
          <p:cNvSpPr/>
          <p:nvPr/>
        </p:nvSpPr>
        <p:spPr>
          <a:xfrm>
            <a:off x="9464055" y="311822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7</a:t>
            </a:r>
            <a:endParaRPr lang="en-US" sz="900" dirty="0">
              <a:latin typeface="Consolas" panose="020B0609020204030204" pitchFamily="49" charset="0"/>
            </a:endParaRPr>
          </a:p>
        </p:txBody>
      </p:sp>
      <p:sp>
        <p:nvSpPr>
          <p:cNvPr id="18" name="Rectangle 17">
            <a:extLst>
              <a:ext uri="{FF2B5EF4-FFF2-40B4-BE49-F238E27FC236}">
                <a16:creationId xmlns:a16="http://schemas.microsoft.com/office/drawing/2014/main" id="{9B11B39A-1EBE-D31D-9238-C24A8FE849E6}"/>
              </a:ext>
            </a:extLst>
          </p:cNvPr>
          <p:cNvSpPr/>
          <p:nvPr/>
        </p:nvSpPr>
        <p:spPr>
          <a:xfrm>
            <a:off x="9901728" y="311822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8</a:t>
            </a:r>
            <a:endParaRPr lang="en-US" sz="900" dirty="0">
              <a:latin typeface="Consolas" panose="020B0609020204030204" pitchFamily="49" charset="0"/>
            </a:endParaRPr>
          </a:p>
        </p:txBody>
      </p:sp>
      <p:sp>
        <p:nvSpPr>
          <p:cNvPr id="19" name="Rectangle 18">
            <a:extLst>
              <a:ext uri="{FF2B5EF4-FFF2-40B4-BE49-F238E27FC236}">
                <a16:creationId xmlns:a16="http://schemas.microsoft.com/office/drawing/2014/main" id="{1760ED9A-549F-50C4-0B47-F8E5541612CD}"/>
              </a:ext>
            </a:extLst>
          </p:cNvPr>
          <p:cNvSpPr/>
          <p:nvPr/>
        </p:nvSpPr>
        <p:spPr>
          <a:xfrm>
            <a:off x="10339401" y="311822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9</a:t>
            </a:r>
            <a:endParaRPr lang="en-US" sz="900" dirty="0">
              <a:latin typeface="Consolas" panose="020B0609020204030204" pitchFamily="49" charset="0"/>
            </a:endParaRPr>
          </a:p>
        </p:txBody>
      </p:sp>
      <p:sp>
        <p:nvSpPr>
          <p:cNvPr id="20" name="Rectangle 19">
            <a:extLst>
              <a:ext uri="{FF2B5EF4-FFF2-40B4-BE49-F238E27FC236}">
                <a16:creationId xmlns:a16="http://schemas.microsoft.com/office/drawing/2014/main" id="{C40FF3CA-CBE1-6DA8-661F-00D3E99E5963}"/>
              </a:ext>
            </a:extLst>
          </p:cNvPr>
          <p:cNvSpPr/>
          <p:nvPr/>
        </p:nvSpPr>
        <p:spPr>
          <a:xfrm>
            <a:off x="8588709" y="3365872"/>
            <a:ext cx="437673" cy="2476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10</a:t>
            </a:r>
            <a:endParaRPr lang="en-US" sz="900" dirty="0">
              <a:latin typeface="Consolas" panose="020B0609020204030204" pitchFamily="49" charset="0"/>
            </a:endParaRPr>
          </a:p>
        </p:txBody>
      </p:sp>
      <p:sp>
        <p:nvSpPr>
          <p:cNvPr id="21" name="Rectangle 20">
            <a:extLst>
              <a:ext uri="{FF2B5EF4-FFF2-40B4-BE49-F238E27FC236}">
                <a16:creationId xmlns:a16="http://schemas.microsoft.com/office/drawing/2014/main" id="{0F90C080-BC3D-4969-898B-6D8C3526972C}"/>
              </a:ext>
            </a:extLst>
          </p:cNvPr>
          <p:cNvSpPr/>
          <p:nvPr/>
        </p:nvSpPr>
        <p:spPr>
          <a:xfrm>
            <a:off x="9026382" y="336587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11</a:t>
            </a:r>
            <a:endParaRPr lang="en-US" sz="900" dirty="0">
              <a:latin typeface="Consolas" panose="020B0609020204030204" pitchFamily="49" charset="0"/>
            </a:endParaRPr>
          </a:p>
        </p:txBody>
      </p:sp>
      <p:sp>
        <p:nvSpPr>
          <p:cNvPr id="22" name="Rectangle 21">
            <a:extLst>
              <a:ext uri="{FF2B5EF4-FFF2-40B4-BE49-F238E27FC236}">
                <a16:creationId xmlns:a16="http://schemas.microsoft.com/office/drawing/2014/main" id="{EAB316CF-0EDD-07F1-B11F-A1A017C24CEC}"/>
              </a:ext>
            </a:extLst>
          </p:cNvPr>
          <p:cNvSpPr/>
          <p:nvPr/>
        </p:nvSpPr>
        <p:spPr>
          <a:xfrm>
            <a:off x="9464055" y="336587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12</a:t>
            </a:r>
            <a:endParaRPr lang="en-US" sz="900" dirty="0">
              <a:latin typeface="Consolas" panose="020B0609020204030204" pitchFamily="49" charset="0"/>
            </a:endParaRPr>
          </a:p>
        </p:txBody>
      </p:sp>
      <p:sp>
        <p:nvSpPr>
          <p:cNvPr id="23" name="Rectangle 22">
            <a:extLst>
              <a:ext uri="{FF2B5EF4-FFF2-40B4-BE49-F238E27FC236}">
                <a16:creationId xmlns:a16="http://schemas.microsoft.com/office/drawing/2014/main" id="{B40E521E-4202-6C20-E839-0EA201FFE96B}"/>
              </a:ext>
            </a:extLst>
          </p:cNvPr>
          <p:cNvSpPr/>
          <p:nvPr/>
        </p:nvSpPr>
        <p:spPr>
          <a:xfrm>
            <a:off x="9901728" y="3365872"/>
            <a:ext cx="437673" cy="2476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13</a:t>
            </a:r>
            <a:endParaRPr lang="en-US" sz="900" dirty="0">
              <a:latin typeface="Consolas" panose="020B0609020204030204" pitchFamily="49" charset="0"/>
            </a:endParaRPr>
          </a:p>
        </p:txBody>
      </p:sp>
      <p:sp>
        <p:nvSpPr>
          <p:cNvPr id="24" name="Rectangle 23">
            <a:extLst>
              <a:ext uri="{FF2B5EF4-FFF2-40B4-BE49-F238E27FC236}">
                <a16:creationId xmlns:a16="http://schemas.microsoft.com/office/drawing/2014/main" id="{C2EE3D06-7851-7FB1-4841-466D96D0699B}"/>
              </a:ext>
            </a:extLst>
          </p:cNvPr>
          <p:cNvSpPr/>
          <p:nvPr/>
        </p:nvSpPr>
        <p:spPr>
          <a:xfrm>
            <a:off x="10339401" y="336587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14</a:t>
            </a:r>
            <a:endParaRPr lang="en-US" sz="900" dirty="0">
              <a:latin typeface="Consolas" panose="020B0609020204030204" pitchFamily="49" charset="0"/>
            </a:endParaRPr>
          </a:p>
        </p:txBody>
      </p:sp>
      <p:sp>
        <p:nvSpPr>
          <p:cNvPr id="25" name="Rectangle 24">
            <a:extLst>
              <a:ext uri="{FF2B5EF4-FFF2-40B4-BE49-F238E27FC236}">
                <a16:creationId xmlns:a16="http://schemas.microsoft.com/office/drawing/2014/main" id="{AC637A32-4D60-BDFF-3CE9-AF798F16565C}"/>
              </a:ext>
            </a:extLst>
          </p:cNvPr>
          <p:cNvSpPr/>
          <p:nvPr/>
        </p:nvSpPr>
        <p:spPr>
          <a:xfrm>
            <a:off x="8587439" y="3613522"/>
            <a:ext cx="437673" cy="2476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15</a:t>
            </a:r>
            <a:endParaRPr lang="en-US" sz="900" dirty="0">
              <a:latin typeface="Consolas" panose="020B0609020204030204" pitchFamily="49" charset="0"/>
            </a:endParaRPr>
          </a:p>
        </p:txBody>
      </p:sp>
      <p:sp>
        <p:nvSpPr>
          <p:cNvPr id="26" name="Rectangle 25">
            <a:extLst>
              <a:ext uri="{FF2B5EF4-FFF2-40B4-BE49-F238E27FC236}">
                <a16:creationId xmlns:a16="http://schemas.microsoft.com/office/drawing/2014/main" id="{66B414CF-5ED0-AEE6-6E0E-3024E420A6F1}"/>
              </a:ext>
            </a:extLst>
          </p:cNvPr>
          <p:cNvSpPr/>
          <p:nvPr/>
        </p:nvSpPr>
        <p:spPr>
          <a:xfrm>
            <a:off x="9025112" y="3613522"/>
            <a:ext cx="437673" cy="2476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16</a:t>
            </a:r>
            <a:endParaRPr lang="en-US" sz="900" dirty="0">
              <a:latin typeface="Consolas" panose="020B0609020204030204" pitchFamily="49" charset="0"/>
            </a:endParaRPr>
          </a:p>
        </p:txBody>
      </p:sp>
      <p:sp>
        <p:nvSpPr>
          <p:cNvPr id="27" name="Rectangle 26">
            <a:extLst>
              <a:ext uri="{FF2B5EF4-FFF2-40B4-BE49-F238E27FC236}">
                <a16:creationId xmlns:a16="http://schemas.microsoft.com/office/drawing/2014/main" id="{3549C36A-98DD-D6A9-6E45-12923B73FC85}"/>
              </a:ext>
            </a:extLst>
          </p:cNvPr>
          <p:cNvSpPr/>
          <p:nvPr/>
        </p:nvSpPr>
        <p:spPr>
          <a:xfrm>
            <a:off x="9462785" y="3613522"/>
            <a:ext cx="437673" cy="2476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17</a:t>
            </a:r>
            <a:endParaRPr lang="en-US" sz="900" dirty="0">
              <a:latin typeface="Consolas" panose="020B0609020204030204" pitchFamily="49" charset="0"/>
            </a:endParaRPr>
          </a:p>
        </p:txBody>
      </p:sp>
      <p:sp>
        <p:nvSpPr>
          <p:cNvPr id="28" name="Rectangle 27">
            <a:extLst>
              <a:ext uri="{FF2B5EF4-FFF2-40B4-BE49-F238E27FC236}">
                <a16:creationId xmlns:a16="http://schemas.microsoft.com/office/drawing/2014/main" id="{AE0139B8-E5FA-C3DD-B68A-2E3B20B8B5B9}"/>
              </a:ext>
            </a:extLst>
          </p:cNvPr>
          <p:cNvSpPr/>
          <p:nvPr/>
        </p:nvSpPr>
        <p:spPr>
          <a:xfrm>
            <a:off x="9900458" y="3613522"/>
            <a:ext cx="437673" cy="24765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Consolas" panose="020B0609020204030204" pitchFamily="49" charset="0"/>
              </a:rPr>
              <a:t>18</a:t>
            </a:r>
            <a:endParaRPr lang="en-US" sz="900" dirty="0">
              <a:latin typeface="Consolas" panose="020B0609020204030204" pitchFamily="49" charset="0"/>
            </a:endParaRPr>
          </a:p>
        </p:txBody>
      </p:sp>
      <p:sp>
        <p:nvSpPr>
          <p:cNvPr id="29" name="Rectangle 28">
            <a:extLst>
              <a:ext uri="{FF2B5EF4-FFF2-40B4-BE49-F238E27FC236}">
                <a16:creationId xmlns:a16="http://schemas.microsoft.com/office/drawing/2014/main" id="{D8BED704-70C8-C8FD-A7C6-CF0B7FB51D1A}"/>
              </a:ext>
            </a:extLst>
          </p:cNvPr>
          <p:cNvSpPr/>
          <p:nvPr/>
        </p:nvSpPr>
        <p:spPr>
          <a:xfrm>
            <a:off x="10338131" y="3613522"/>
            <a:ext cx="437673" cy="2476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onsolas" panose="020B0609020204030204" pitchFamily="49" charset="0"/>
              </a:rPr>
              <a:t>19</a:t>
            </a:r>
            <a:endParaRPr lang="en-US" sz="900" dirty="0">
              <a:latin typeface="Consolas" panose="020B0609020204030204" pitchFamily="49" charset="0"/>
            </a:endParaRPr>
          </a:p>
        </p:txBody>
      </p:sp>
      <p:sp>
        <p:nvSpPr>
          <p:cNvPr id="30" name="TextBox 29">
            <a:extLst>
              <a:ext uri="{FF2B5EF4-FFF2-40B4-BE49-F238E27FC236}">
                <a16:creationId xmlns:a16="http://schemas.microsoft.com/office/drawing/2014/main" id="{2ABEFE64-DDD1-A371-8787-BD155C7E9BE3}"/>
              </a:ext>
            </a:extLst>
          </p:cNvPr>
          <p:cNvSpPr txBox="1"/>
          <p:nvPr/>
        </p:nvSpPr>
        <p:spPr>
          <a:xfrm>
            <a:off x="7201748" y="3859926"/>
            <a:ext cx="4265779" cy="584775"/>
          </a:xfrm>
          <a:prstGeom prst="rect">
            <a:avLst/>
          </a:prstGeom>
          <a:noFill/>
        </p:spPr>
        <p:txBody>
          <a:bodyPr wrap="square">
            <a:spAutoFit/>
          </a:bodyPr>
          <a:lstStyle/>
          <a:p>
            <a:r>
              <a:rPr lang="en-US" sz="1600" b="0" dirty="0">
                <a:solidFill>
                  <a:srgbClr val="267F99"/>
                </a:solidFill>
                <a:effectLst/>
                <a:latin typeface="Consolas" panose="020B0609020204030204" pitchFamily="49" charset="0"/>
              </a:rPr>
              <a:t>auto</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layout3</a:t>
            </a:r>
            <a:r>
              <a:rPr lang="en-US" sz="1600" b="0" dirty="0">
                <a:solidFill>
                  <a:srgbClr val="000000"/>
                </a:solidFill>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dirty="0" err="1">
                <a:solidFill>
                  <a:srgbClr val="001080"/>
                </a:solidFill>
                <a:latin typeface="Consolas" panose="020B0609020204030204" pitchFamily="49" charset="0"/>
              </a:rPr>
              <a:t>row_l</a:t>
            </a:r>
            <a:r>
              <a:rPr lang="en-US" sz="1600" b="0" dirty="0">
                <a:solidFill>
                  <a:srgbClr val="000000"/>
                </a:solidFill>
                <a:effectLst/>
                <a:latin typeface="Consolas" panose="020B0609020204030204" pitchFamily="49" charset="0"/>
              </a:rPr>
              <a:t> ^ </a:t>
            </a:r>
            <a:r>
              <a:rPr lang="en-US" sz="1600" b="0" dirty="0" err="1">
                <a:solidFill>
                  <a:srgbClr val="267F99"/>
                </a:solidFill>
                <a:effectLst/>
                <a:latin typeface="Consolas" panose="020B0609020204030204" pitchFamily="49" charset="0"/>
              </a:rPr>
              <a:t>noarr</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slice</a:t>
            </a:r>
            <a:r>
              <a:rPr lang="en-US" sz="1600" b="0" dirty="0">
                <a:solidFill>
                  <a:srgbClr val="000000"/>
                </a:solidFill>
                <a:effectLst/>
                <a:latin typeface="Consolas" panose="020B0609020204030204" pitchFamily="49" charset="0"/>
              </a:rPr>
              <a:t>&lt;</a:t>
            </a:r>
            <a:r>
              <a:rPr lang="en-US" sz="1600" b="0" dirty="0">
                <a:solidFill>
                  <a:srgbClr val="A31515"/>
                </a:solidFill>
                <a:effectLst/>
                <a:latin typeface="Consolas" panose="020B0609020204030204" pitchFamily="49" charset="0"/>
              </a:rPr>
              <a:t>'j'</a:t>
            </a:r>
            <a:r>
              <a:rPr lang="en-US" sz="1600" b="0" dirty="0">
                <a:solidFill>
                  <a:srgbClr val="000000"/>
                </a:solidFill>
                <a:effectLst/>
                <a:latin typeface="Consolas" panose="020B0609020204030204" pitchFamily="49" charset="0"/>
              </a:rPr>
              <a:t>&gt;(</a:t>
            </a:r>
            <a:r>
              <a:rPr lang="en-US" sz="1600" dirty="0">
                <a:solidFill>
                  <a:srgbClr val="098658"/>
                </a:solidFill>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dirty="0">
                <a:solidFill>
                  <a:srgbClr val="098658"/>
                </a:solidFill>
                <a:latin typeface="Consolas" panose="020B0609020204030204" pitchFamily="49" charset="0"/>
              </a:rPr>
              <a:t>4</a:t>
            </a:r>
            <a:r>
              <a:rPr lang="en-US" sz="16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895313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4F4C-0CE4-030B-9D5F-1CDB25EB9A9C}"/>
              </a:ext>
            </a:extLst>
          </p:cNvPr>
          <p:cNvSpPr>
            <a:spLocks noGrp="1"/>
          </p:cNvSpPr>
          <p:nvPr>
            <p:ph type="title"/>
          </p:nvPr>
        </p:nvSpPr>
        <p:spPr/>
        <p:txBody>
          <a:bodyPr>
            <a:normAutofit/>
          </a:bodyPr>
          <a:lstStyle/>
          <a:p>
            <a:r>
              <a:rPr lang="en-US" sz="4400" dirty="0"/>
              <a:t>Was </a:t>
            </a:r>
            <a:r>
              <a:rPr lang="en-US" sz="4400" dirty="0" err="1"/>
              <a:t>Noarr</a:t>
            </a:r>
            <a:r>
              <a:rPr lang="en-US" sz="4400" dirty="0"/>
              <a:t> library utilized in presented scientific algorithms?</a:t>
            </a:r>
            <a:endParaRPr lang="sk-SK" sz="4400" dirty="0"/>
          </a:p>
        </p:txBody>
      </p:sp>
      <p:sp>
        <p:nvSpPr>
          <p:cNvPr id="3" name="Content Placeholder 2">
            <a:extLst>
              <a:ext uri="{FF2B5EF4-FFF2-40B4-BE49-F238E27FC236}">
                <a16:creationId xmlns:a16="http://schemas.microsoft.com/office/drawing/2014/main" id="{A2FBC488-C308-EFD2-C119-CDB084AF4AF9}"/>
              </a:ext>
            </a:extLst>
          </p:cNvPr>
          <p:cNvSpPr>
            <a:spLocks noGrp="1"/>
          </p:cNvSpPr>
          <p:nvPr>
            <p:ph idx="1"/>
          </p:nvPr>
        </p:nvSpPr>
        <p:spPr>
          <a:xfrm>
            <a:off x="1051560" y="1845733"/>
            <a:ext cx="10855234" cy="4429595"/>
          </a:xfrm>
        </p:spPr>
        <p:txBody>
          <a:bodyPr/>
          <a:lstStyle/>
          <a:p>
            <a:endParaRPr lang="en-US" dirty="0"/>
          </a:p>
          <a:p>
            <a:endParaRPr lang="en-US" dirty="0"/>
          </a:p>
          <a:p>
            <a:endParaRPr lang="en-US" dirty="0"/>
          </a:p>
          <a:p>
            <a:r>
              <a:rPr lang="en-US" dirty="0"/>
              <a:t>No, </a:t>
            </a:r>
            <a:r>
              <a:rPr lang="en-US" dirty="0" err="1"/>
              <a:t>Noarr</a:t>
            </a:r>
            <a:r>
              <a:rPr lang="en-US" dirty="0"/>
              <a:t> was developed later than many of the mentioned algorithms.</a:t>
            </a:r>
          </a:p>
          <a:p>
            <a:r>
              <a:rPr lang="en-US" dirty="0"/>
              <a:t>Some could be reimplemented using </a:t>
            </a:r>
            <a:r>
              <a:rPr lang="en-US" dirty="0" err="1"/>
              <a:t>Noarr</a:t>
            </a:r>
            <a:r>
              <a:rPr lang="en-US" dirty="0"/>
              <a:t> (perhaps one day…)</a:t>
            </a:r>
            <a:br>
              <a:rPr lang="en-US" dirty="0"/>
            </a:br>
            <a:r>
              <a:rPr lang="en-US" dirty="0"/>
              <a:t>but some would not benefit it at all.</a:t>
            </a:r>
          </a:p>
          <a:p>
            <a:r>
              <a:rPr lang="en-US" dirty="0"/>
              <a:t>We are working on projects with many stencil kernels, where </a:t>
            </a:r>
            <a:r>
              <a:rPr lang="en-US" dirty="0" err="1"/>
              <a:t>Noarr</a:t>
            </a:r>
            <a:r>
              <a:rPr lang="en-US" dirty="0"/>
              <a:t> can shine.</a:t>
            </a:r>
            <a:endParaRPr lang="sk-SK" dirty="0"/>
          </a:p>
        </p:txBody>
      </p:sp>
      <p:sp>
        <p:nvSpPr>
          <p:cNvPr id="4" name="Date Placeholder 3">
            <a:extLst>
              <a:ext uri="{FF2B5EF4-FFF2-40B4-BE49-F238E27FC236}">
                <a16:creationId xmlns:a16="http://schemas.microsoft.com/office/drawing/2014/main" id="{FC9D571E-4574-B96D-D9F3-65419EFBFFC2}"/>
              </a:ext>
            </a:extLst>
          </p:cNvPr>
          <p:cNvSpPr>
            <a:spLocks noGrp="1"/>
          </p:cNvSpPr>
          <p:nvPr>
            <p:ph type="dt" sz="half" idx="10"/>
          </p:nvPr>
        </p:nvSpPr>
        <p:spPr/>
        <p:txBody>
          <a:bodyPr/>
          <a:lstStyle/>
          <a:p>
            <a:fld id="{FAABC166-64A6-416D-B72E-E7F86C13C238}" type="datetime1">
              <a:rPr lang="sk-SK" smtClean="0"/>
              <a:t>26. 9. 2024</a:t>
            </a:fld>
            <a:endParaRPr lang="en-US" dirty="0"/>
          </a:p>
        </p:txBody>
      </p:sp>
      <p:sp>
        <p:nvSpPr>
          <p:cNvPr id="5" name="Slide Number Placeholder 4">
            <a:extLst>
              <a:ext uri="{FF2B5EF4-FFF2-40B4-BE49-F238E27FC236}">
                <a16:creationId xmlns:a16="http://schemas.microsoft.com/office/drawing/2014/main" id="{1D3C85B0-A938-6CC4-BC09-B5DB5CA25471}"/>
              </a:ext>
            </a:extLst>
          </p:cNvPr>
          <p:cNvSpPr>
            <a:spLocks noGrp="1"/>
          </p:cNvSpPr>
          <p:nvPr>
            <p:ph type="sldNum" sz="quarter" idx="12"/>
          </p:nvPr>
        </p:nvSpPr>
        <p:spPr/>
        <p:txBody>
          <a:bodyPr/>
          <a:lstStyle/>
          <a:p>
            <a:fld id="{629637A9-119A-49DA-BD12-AAC58B377D80}" type="slidenum">
              <a:rPr lang="en-US" smtClean="0"/>
              <a:t>42</a:t>
            </a:fld>
            <a:endParaRPr lang="en-US" dirty="0"/>
          </a:p>
        </p:txBody>
      </p:sp>
    </p:spTree>
    <p:extLst>
      <p:ext uri="{BB962C8B-B14F-4D97-AF65-F5344CB8AC3E}">
        <p14:creationId xmlns:p14="http://schemas.microsoft.com/office/powerpoint/2010/main" val="4217163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4F4C-0CE4-030B-9D5F-1CDB25EB9A9C}"/>
              </a:ext>
            </a:extLst>
          </p:cNvPr>
          <p:cNvSpPr>
            <a:spLocks noGrp="1"/>
          </p:cNvSpPr>
          <p:nvPr>
            <p:ph type="title"/>
          </p:nvPr>
        </p:nvSpPr>
        <p:spPr/>
        <p:txBody>
          <a:bodyPr>
            <a:normAutofit/>
          </a:bodyPr>
          <a:lstStyle/>
          <a:p>
            <a:r>
              <a:rPr lang="en-US" sz="4400" dirty="0"/>
              <a:t>Did you consider comparing GPU-optimized variants with vectorized multicore CPU code?</a:t>
            </a:r>
            <a:endParaRPr lang="sk-SK" sz="4400" dirty="0"/>
          </a:p>
        </p:txBody>
      </p:sp>
      <p:sp>
        <p:nvSpPr>
          <p:cNvPr id="3" name="Content Placeholder 2">
            <a:extLst>
              <a:ext uri="{FF2B5EF4-FFF2-40B4-BE49-F238E27FC236}">
                <a16:creationId xmlns:a16="http://schemas.microsoft.com/office/drawing/2014/main" id="{A2FBC488-C308-EFD2-C119-CDB084AF4AF9}"/>
              </a:ext>
            </a:extLst>
          </p:cNvPr>
          <p:cNvSpPr>
            <a:spLocks noGrp="1"/>
          </p:cNvSpPr>
          <p:nvPr>
            <p:ph idx="1"/>
          </p:nvPr>
        </p:nvSpPr>
        <p:spPr>
          <a:xfrm>
            <a:off x="1051560" y="1845733"/>
            <a:ext cx="10160923" cy="4429595"/>
          </a:xfrm>
        </p:spPr>
        <p:txBody>
          <a:bodyPr/>
          <a:lstStyle/>
          <a:p>
            <a:endParaRPr lang="en-US" dirty="0"/>
          </a:p>
          <a:p>
            <a:pPr marL="0" indent="0">
              <a:buNone/>
            </a:pPr>
            <a:endParaRPr lang="en-US" dirty="0"/>
          </a:p>
          <a:p>
            <a:r>
              <a:rPr lang="en-US" dirty="0"/>
              <a:t>The goal was to develop GPU implementation and compare it to the current state-of-the-art. In many cases, there was no </a:t>
            </a:r>
            <a:r>
              <a:rPr lang="en-US" dirty="0" err="1"/>
              <a:t>parallel&amp;vectorized</a:t>
            </a:r>
            <a:r>
              <a:rPr lang="en-US" dirty="0"/>
              <a:t> CPU code to compare against.</a:t>
            </a:r>
          </a:p>
          <a:p>
            <a:endParaRPr lang="en-US" dirty="0"/>
          </a:p>
          <a:p>
            <a:r>
              <a:rPr lang="en-US" dirty="0"/>
              <a:t>In the mentioned sci. papers, </a:t>
            </a:r>
            <a:r>
              <a:rPr lang="en-US" dirty="0" err="1"/>
              <a:t>SotA</a:t>
            </a:r>
            <a:r>
              <a:rPr lang="en-US" dirty="0"/>
              <a:t> was:</a:t>
            </a:r>
          </a:p>
          <a:p>
            <a:pPr lvl="1"/>
            <a:r>
              <a:rPr lang="en-US" dirty="0"/>
              <a:t>Serial CPU code (</a:t>
            </a:r>
            <a:r>
              <a:rPr lang="en-US" dirty="0" err="1"/>
              <a:t>Mahalanobis</a:t>
            </a:r>
            <a:r>
              <a:rPr lang="en-US" dirty="0"/>
              <a:t> distances)</a:t>
            </a:r>
          </a:p>
          <a:p>
            <a:pPr lvl="1"/>
            <a:r>
              <a:rPr lang="en-US" dirty="0"/>
              <a:t>Parallel CPU code (</a:t>
            </a:r>
            <a:r>
              <a:rPr lang="en-US" dirty="0" err="1"/>
              <a:t>MaBoSS</a:t>
            </a:r>
            <a:r>
              <a:rPr lang="en-US" dirty="0"/>
              <a:t>)</a:t>
            </a:r>
          </a:p>
          <a:p>
            <a:pPr lvl="1"/>
            <a:r>
              <a:rPr lang="en-US" dirty="0"/>
              <a:t>Naïve GPU code (Cross-Correlation, </a:t>
            </a:r>
            <a:r>
              <a:rPr lang="en-US" dirty="0" err="1"/>
              <a:t>EmbedSOM</a:t>
            </a:r>
            <a:r>
              <a:rPr lang="en-US" dirty="0"/>
              <a:t>)</a:t>
            </a:r>
            <a:endParaRPr lang="sk-SK" dirty="0"/>
          </a:p>
        </p:txBody>
      </p:sp>
      <p:sp>
        <p:nvSpPr>
          <p:cNvPr id="4" name="Date Placeholder 3">
            <a:extLst>
              <a:ext uri="{FF2B5EF4-FFF2-40B4-BE49-F238E27FC236}">
                <a16:creationId xmlns:a16="http://schemas.microsoft.com/office/drawing/2014/main" id="{FC9D571E-4574-B96D-D9F3-65419EFBFFC2}"/>
              </a:ext>
            </a:extLst>
          </p:cNvPr>
          <p:cNvSpPr>
            <a:spLocks noGrp="1"/>
          </p:cNvSpPr>
          <p:nvPr>
            <p:ph type="dt" sz="half" idx="10"/>
          </p:nvPr>
        </p:nvSpPr>
        <p:spPr/>
        <p:txBody>
          <a:bodyPr/>
          <a:lstStyle/>
          <a:p>
            <a:fld id="{50387F05-2643-47AA-AC04-240849155FBC}" type="datetime1">
              <a:rPr lang="sk-SK" smtClean="0"/>
              <a:t>26. 9. 2024</a:t>
            </a:fld>
            <a:endParaRPr lang="en-US" dirty="0"/>
          </a:p>
        </p:txBody>
      </p:sp>
      <p:sp>
        <p:nvSpPr>
          <p:cNvPr id="5" name="Slide Number Placeholder 4">
            <a:extLst>
              <a:ext uri="{FF2B5EF4-FFF2-40B4-BE49-F238E27FC236}">
                <a16:creationId xmlns:a16="http://schemas.microsoft.com/office/drawing/2014/main" id="{1D3C85B0-A938-6CC4-BC09-B5DB5CA25471}"/>
              </a:ext>
            </a:extLst>
          </p:cNvPr>
          <p:cNvSpPr>
            <a:spLocks noGrp="1"/>
          </p:cNvSpPr>
          <p:nvPr>
            <p:ph type="sldNum" sz="quarter" idx="12"/>
          </p:nvPr>
        </p:nvSpPr>
        <p:spPr/>
        <p:txBody>
          <a:bodyPr/>
          <a:lstStyle/>
          <a:p>
            <a:fld id="{629637A9-119A-49DA-BD12-AAC58B377D80}" type="slidenum">
              <a:rPr lang="en-US" smtClean="0"/>
              <a:t>43</a:t>
            </a:fld>
            <a:endParaRPr lang="en-US" dirty="0"/>
          </a:p>
        </p:txBody>
      </p:sp>
    </p:spTree>
    <p:extLst>
      <p:ext uri="{BB962C8B-B14F-4D97-AF65-F5344CB8AC3E}">
        <p14:creationId xmlns:p14="http://schemas.microsoft.com/office/powerpoint/2010/main" val="3429229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75FE-32D1-219A-3C7B-20F82185B39D}"/>
              </a:ext>
            </a:extLst>
          </p:cNvPr>
          <p:cNvSpPr>
            <a:spLocks noGrp="1"/>
          </p:cNvSpPr>
          <p:nvPr>
            <p:ph type="title"/>
          </p:nvPr>
        </p:nvSpPr>
        <p:spPr/>
        <p:txBody>
          <a:bodyPr/>
          <a:lstStyle/>
          <a:p>
            <a:r>
              <a:rPr lang="en-US" dirty="0"/>
              <a:t>The thesis does not contain detailed evaluation section.</a:t>
            </a:r>
            <a:endParaRPr lang="sk-SK" dirty="0"/>
          </a:p>
        </p:txBody>
      </p:sp>
      <p:sp>
        <p:nvSpPr>
          <p:cNvPr id="3" name="Content Placeholder 2">
            <a:extLst>
              <a:ext uri="{FF2B5EF4-FFF2-40B4-BE49-F238E27FC236}">
                <a16:creationId xmlns:a16="http://schemas.microsoft.com/office/drawing/2014/main" id="{ED3E22F2-8564-1C40-7B24-0E9AF9AF0447}"/>
              </a:ext>
            </a:extLst>
          </p:cNvPr>
          <p:cNvSpPr>
            <a:spLocks noGrp="1"/>
          </p:cNvSpPr>
          <p:nvPr>
            <p:ph idx="1"/>
          </p:nvPr>
        </p:nvSpPr>
        <p:spPr>
          <a:xfrm>
            <a:off x="1194010" y="1845733"/>
            <a:ext cx="10018473" cy="4429595"/>
          </a:xfrm>
        </p:spPr>
        <p:txBody>
          <a:bodyPr/>
          <a:lstStyle/>
          <a:p>
            <a:endParaRPr lang="en-US" dirty="0"/>
          </a:p>
          <a:p>
            <a:r>
              <a:rPr lang="en-US" dirty="0"/>
              <a:t>The thesis was written as the extended summary of presented papers.</a:t>
            </a:r>
          </a:p>
          <a:p>
            <a:r>
              <a:rPr lang="en-US" dirty="0"/>
              <a:t>Instead of delving into optimization details and performance evaluation (which is in the papers), I wanted to pay more attention to the background and bring a deeper understanding of the motivation (which is not in the papers).</a:t>
            </a:r>
            <a:endParaRPr lang="sk-SK" dirty="0"/>
          </a:p>
        </p:txBody>
      </p:sp>
      <p:sp>
        <p:nvSpPr>
          <p:cNvPr id="4" name="Date Placeholder 3">
            <a:extLst>
              <a:ext uri="{FF2B5EF4-FFF2-40B4-BE49-F238E27FC236}">
                <a16:creationId xmlns:a16="http://schemas.microsoft.com/office/drawing/2014/main" id="{BA8B5B79-E2B9-073D-EE8E-D08A47F7EF5F}"/>
              </a:ext>
            </a:extLst>
          </p:cNvPr>
          <p:cNvSpPr>
            <a:spLocks noGrp="1"/>
          </p:cNvSpPr>
          <p:nvPr>
            <p:ph type="dt" sz="half" idx="10"/>
          </p:nvPr>
        </p:nvSpPr>
        <p:spPr/>
        <p:txBody>
          <a:bodyPr/>
          <a:lstStyle/>
          <a:p>
            <a:fld id="{0FC1B61B-B3EF-4939-BEEB-7A8E8954CC6D}" type="datetime1">
              <a:rPr lang="sk-SK" smtClean="0"/>
              <a:t>26. 9. 2024</a:t>
            </a:fld>
            <a:endParaRPr lang="en-US" dirty="0"/>
          </a:p>
        </p:txBody>
      </p:sp>
      <p:sp>
        <p:nvSpPr>
          <p:cNvPr id="5" name="Slide Number Placeholder 4">
            <a:extLst>
              <a:ext uri="{FF2B5EF4-FFF2-40B4-BE49-F238E27FC236}">
                <a16:creationId xmlns:a16="http://schemas.microsoft.com/office/drawing/2014/main" id="{3F7112EF-858F-3C5D-0BBF-D1B472507095}"/>
              </a:ext>
            </a:extLst>
          </p:cNvPr>
          <p:cNvSpPr>
            <a:spLocks noGrp="1"/>
          </p:cNvSpPr>
          <p:nvPr>
            <p:ph type="sldNum" sz="quarter" idx="12"/>
          </p:nvPr>
        </p:nvSpPr>
        <p:spPr/>
        <p:txBody>
          <a:bodyPr/>
          <a:lstStyle/>
          <a:p>
            <a:fld id="{629637A9-119A-49DA-BD12-AAC58B377D80}" type="slidenum">
              <a:rPr lang="en-US" smtClean="0"/>
              <a:t>44</a:t>
            </a:fld>
            <a:endParaRPr lang="en-US" dirty="0"/>
          </a:p>
        </p:txBody>
      </p:sp>
    </p:spTree>
    <p:extLst>
      <p:ext uri="{BB962C8B-B14F-4D97-AF65-F5344CB8AC3E}">
        <p14:creationId xmlns:p14="http://schemas.microsoft.com/office/powerpoint/2010/main" val="2269236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B05F-6A51-C6CD-1DE9-78205367FD70}"/>
              </a:ext>
            </a:extLst>
          </p:cNvPr>
          <p:cNvSpPr>
            <a:spLocks noGrp="1"/>
          </p:cNvSpPr>
          <p:nvPr>
            <p:ph type="title"/>
          </p:nvPr>
        </p:nvSpPr>
        <p:spPr/>
        <p:txBody>
          <a:bodyPr/>
          <a:lstStyle/>
          <a:p>
            <a:r>
              <a:rPr lang="en-US" dirty="0"/>
              <a:t>GPUs – Programming Model</a:t>
            </a:r>
            <a:endParaRPr lang="sk-SK" dirty="0"/>
          </a:p>
        </p:txBody>
      </p:sp>
      <p:sp>
        <p:nvSpPr>
          <p:cNvPr id="3" name="Content Placeholder 2">
            <a:extLst>
              <a:ext uri="{FF2B5EF4-FFF2-40B4-BE49-F238E27FC236}">
                <a16:creationId xmlns:a16="http://schemas.microsoft.com/office/drawing/2014/main" id="{032463E6-9954-3BF9-5BD4-2FE397F0DB88}"/>
              </a:ext>
            </a:extLst>
          </p:cNvPr>
          <p:cNvSpPr>
            <a:spLocks noGrp="1"/>
          </p:cNvSpPr>
          <p:nvPr>
            <p:ph idx="1"/>
          </p:nvPr>
        </p:nvSpPr>
        <p:spPr>
          <a:xfrm>
            <a:off x="760520" y="1845734"/>
            <a:ext cx="6000998" cy="4023360"/>
          </a:xfrm>
        </p:spPr>
        <p:txBody>
          <a:bodyPr/>
          <a:lstStyle/>
          <a:p>
            <a:r>
              <a:rPr lang="en-US" i="1" dirty="0"/>
              <a:t>Single Instruction Multiple Threads – SIMT</a:t>
            </a:r>
          </a:p>
          <a:p>
            <a:r>
              <a:rPr lang="en-US" dirty="0"/>
              <a:t>GPU runs thousands of threads, but …</a:t>
            </a:r>
          </a:p>
          <a:p>
            <a:r>
              <a:rPr lang="en-US" dirty="0"/>
              <a:t>              ... they execute in groups of 32</a:t>
            </a:r>
          </a:p>
          <a:p>
            <a:r>
              <a:rPr lang="en-US" dirty="0"/>
              <a:t>              … one instruction at a time.</a:t>
            </a:r>
          </a:p>
          <a:p>
            <a:r>
              <a:rPr lang="en-US" b="1" dirty="0"/>
              <a:t>Poor load balancing can lead to a huge performance hit.</a:t>
            </a:r>
          </a:p>
          <a:p>
            <a:endParaRPr lang="en-US" dirty="0"/>
          </a:p>
        </p:txBody>
      </p:sp>
      <p:sp>
        <p:nvSpPr>
          <p:cNvPr id="4" name="Date Placeholder 3">
            <a:extLst>
              <a:ext uri="{FF2B5EF4-FFF2-40B4-BE49-F238E27FC236}">
                <a16:creationId xmlns:a16="http://schemas.microsoft.com/office/drawing/2014/main" id="{4BB02744-ACB4-145A-D76A-B7E88F53CDC9}"/>
              </a:ext>
            </a:extLst>
          </p:cNvPr>
          <p:cNvSpPr>
            <a:spLocks noGrp="1"/>
          </p:cNvSpPr>
          <p:nvPr>
            <p:ph type="dt" sz="half" idx="10"/>
          </p:nvPr>
        </p:nvSpPr>
        <p:spPr/>
        <p:txBody>
          <a:bodyPr/>
          <a:lstStyle/>
          <a:p>
            <a:fld id="{7EB2A6EB-9B60-4B3C-ACE6-22C5B3669928}" type="datetime1">
              <a:rPr lang="sk-SK" smtClean="0"/>
              <a:t>26. 9. 2024</a:t>
            </a:fld>
            <a:endParaRPr lang="en-US" dirty="0"/>
          </a:p>
        </p:txBody>
      </p:sp>
      <p:sp>
        <p:nvSpPr>
          <p:cNvPr id="6" name="Slide Number Placeholder 5">
            <a:extLst>
              <a:ext uri="{FF2B5EF4-FFF2-40B4-BE49-F238E27FC236}">
                <a16:creationId xmlns:a16="http://schemas.microsoft.com/office/drawing/2014/main" id="{7B85B16D-5EA0-C3D9-EDFB-BED119975792}"/>
              </a:ext>
            </a:extLst>
          </p:cNvPr>
          <p:cNvSpPr>
            <a:spLocks noGrp="1"/>
          </p:cNvSpPr>
          <p:nvPr>
            <p:ph type="sldNum" sz="quarter" idx="12"/>
          </p:nvPr>
        </p:nvSpPr>
        <p:spPr/>
        <p:txBody>
          <a:bodyPr/>
          <a:lstStyle/>
          <a:p>
            <a:fld id="{629637A9-119A-49DA-BD12-AAC58B377D80}" type="slidenum">
              <a:rPr lang="en-US" smtClean="0"/>
              <a:t>5</a:t>
            </a:fld>
            <a:endParaRPr lang="en-US" dirty="0"/>
          </a:p>
        </p:txBody>
      </p:sp>
      <p:pic>
        <p:nvPicPr>
          <p:cNvPr id="7" name="Google Shape;230;p23">
            <a:extLst>
              <a:ext uri="{FF2B5EF4-FFF2-40B4-BE49-F238E27FC236}">
                <a16:creationId xmlns:a16="http://schemas.microsoft.com/office/drawing/2014/main" id="{39822A3C-C640-3725-CE60-F022DC53F63D}"/>
              </a:ext>
            </a:extLst>
          </p:cNvPr>
          <p:cNvPicPr preferRelativeResize="0"/>
          <p:nvPr/>
        </p:nvPicPr>
        <p:blipFill>
          <a:blip r:embed="rId3">
            <a:alphaModFix/>
          </a:blip>
          <a:stretch>
            <a:fillRect/>
          </a:stretch>
        </p:blipFill>
        <p:spPr>
          <a:xfrm>
            <a:off x="6832600" y="3035300"/>
            <a:ext cx="3653367" cy="1777588"/>
          </a:xfrm>
          <a:prstGeom prst="rect">
            <a:avLst/>
          </a:prstGeom>
          <a:noFill/>
          <a:ln>
            <a:noFill/>
          </a:ln>
        </p:spPr>
      </p:pic>
      <p:sp>
        <p:nvSpPr>
          <p:cNvPr id="29" name="Freeform 87">
            <a:extLst>
              <a:ext uri="{FF2B5EF4-FFF2-40B4-BE49-F238E27FC236}">
                <a16:creationId xmlns:a16="http://schemas.microsoft.com/office/drawing/2014/main" id="{00755552-E891-02F7-941E-1EE4E796F09A}"/>
              </a:ext>
            </a:extLst>
          </p:cNvPr>
          <p:cNvSpPr/>
          <p:nvPr/>
        </p:nvSpPr>
        <p:spPr>
          <a:xfrm flipH="1">
            <a:off x="7102426" y="2495554"/>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88">
            <a:extLst>
              <a:ext uri="{FF2B5EF4-FFF2-40B4-BE49-F238E27FC236}">
                <a16:creationId xmlns:a16="http://schemas.microsoft.com/office/drawing/2014/main" id="{D8621B35-97B3-7714-4448-57AA8F6CAA2E}"/>
              </a:ext>
            </a:extLst>
          </p:cNvPr>
          <p:cNvSpPr/>
          <p:nvPr/>
        </p:nvSpPr>
        <p:spPr>
          <a:xfrm rot="10101951">
            <a:off x="7066443" y="2870477"/>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89">
            <a:extLst>
              <a:ext uri="{FF2B5EF4-FFF2-40B4-BE49-F238E27FC236}">
                <a16:creationId xmlns:a16="http://schemas.microsoft.com/office/drawing/2014/main" id="{BB683519-7F36-212E-3C84-0EF3854076F7}"/>
              </a:ext>
            </a:extLst>
          </p:cNvPr>
          <p:cNvSpPr/>
          <p:nvPr/>
        </p:nvSpPr>
        <p:spPr>
          <a:xfrm rot="11044623">
            <a:off x="7149838" y="2866498"/>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87">
            <a:extLst>
              <a:ext uri="{FF2B5EF4-FFF2-40B4-BE49-F238E27FC236}">
                <a16:creationId xmlns:a16="http://schemas.microsoft.com/office/drawing/2014/main" id="{F11AAA4B-30A7-A16F-4104-1C07DA571CC3}"/>
              </a:ext>
            </a:extLst>
          </p:cNvPr>
          <p:cNvSpPr/>
          <p:nvPr/>
        </p:nvSpPr>
        <p:spPr>
          <a:xfrm flipH="1">
            <a:off x="7316855" y="2496351"/>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88">
            <a:extLst>
              <a:ext uri="{FF2B5EF4-FFF2-40B4-BE49-F238E27FC236}">
                <a16:creationId xmlns:a16="http://schemas.microsoft.com/office/drawing/2014/main" id="{68E30FF8-0CE5-66DF-6966-A3A15882868F}"/>
              </a:ext>
            </a:extLst>
          </p:cNvPr>
          <p:cNvSpPr/>
          <p:nvPr/>
        </p:nvSpPr>
        <p:spPr>
          <a:xfrm rot="10101951">
            <a:off x="7280872" y="2871274"/>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89">
            <a:extLst>
              <a:ext uri="{FF2B5EF4-FFF2-40B4-BE49-F238E27FC236}">
                <a16:creationId xmlns:a16="http://schemas.microsoft.com/office/drawing/2014/main" id="{3E8FE7BF-B4EE-04C0-E1FC-E743D0EEB148}"/>
              </a:ext>
            </a:extLst>
          </p:cNvPr>
          <p:cNvSpPr/>
          <p:nvPr/>
        </p:nvSpPr>
        <p:spPr>
          <a:xfrm rot="11044623">
            <a:off x="7364267" y="2867295"/>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87">
            <a:extLst>
              <a:ext uri="{FF2B5EF4-FFF2-40B4-BE49-F238E27FC236}">
                <a16:creationId xmlns:a16="http://schemas.microsoft.com/office/drawing/2014/main" id="{D04879F4-A111-78F8-FA3A-772674FA0CAF}"/>
              </a:ext>
            </a:extLst>
          </p:cNvPr>
          <p:cNvSpPr/>
          <p:nvPr/>
        </p:nvSpPr>
        <p:spPr>
          <a:xfrm flipH="1">
            <a:off x="7531283" y="2494757"/>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reeform 88">
            <a:extLst>
              <a:ext uri="{FF2B5EF4-FFF2-40B4-BE49-F238E27FC236}">
                <a16:creationId xmlns:a16="http://schemas.microsoft.com/office/drawing/2014/main" id="{9DC0BECF-68A7-BBB5-48F9-E1E93C7903CF}"/>
              </a:ext>
            </a:extLst>
          </p:cNvPr>
          <p:cNvSpPr/>
          <p:nvPr/>
        </p:nvSpPr>
        <p:spPr>
          <a:xfrm rot="10101951">
            <a:off x="7495300" y="2869680"/>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89">
            <a:extLst>
              <a:ext uri="{FF2B5EF4-FFF2-40B4-BE49-F238E27FC236}">
                <a16:creationId xmlns:a16="http://schemas.microsoft.com/office/drawing/2014/main" id="{97455B3B-D4B6-584C-46EE-5FFC3C4C55A9}"/>
              </a:ext>
            </a:extLst>
          </p:cNvPr>
          <p:cNvSpPr/>
          <p:nvPr/>
        </p:nvSpPr>
        <p:spPr>
          <a:xfrm rot="11044623">
            <a:off x="7578695" y="2865701"/>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87">
            <a:extLst>
              <a:ext uri="{FF2B5EF4-FFF2-40B4-BE49-F238E27FC236}">
                <a16:creationId xmlns:a16="http://schemas.microsoft.com/office/drawing/2014/main" id="{3E93999E-25DE-3613-A236-7B92AA3504DD}"/>
              </a:ext>
            </a:extLst>
          </p:cNvPr>
          <p:cNvSpPr/>
          <p:nvPr/>
        </p:nvSpPr>
        <p:spPr>
          <a:xfrm flipH="1">
            <a:off x="7745712" y="2495554"/>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reeform 88">
            <a:extLst>
              <a:ext uri="{FF2B5EF4-FFF2-40B4-BE49-F238E27FC236}">
                <a16:creationId xmlns:a16="http://schemas.microsoft.com/office/drawing/2014/main" id="{CF847D36-4B58-BD35-3534-03DDE0214FD0}"/>
              </a:ext>
            </a:extLst>
          </p:cNvPr>
          <p:cNvSpPr/>
          <p:nvPr/>
        </p:nvSpPr>
        <p:spPr>
          <a:xfrm rot="10101951">
            <a:off x="7709729" y="2870477"/>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89">
            <a:extLst>
              <a:ext uri="{FF2B5EF4-FFF2-40B4-BE49-F238E27FC236}">
                <a16:creationId xmlns:a16="http://schemas.microsoft.com/office/drawing/2014/main" id="{4A4C43BF-E1C1-A551-B932-CC05F4880510}"/>
              </a:ext>
            </a:extLst>
          </p:cNvPr>
          <p:cNvSpPr/>
          <p:nvPr/>
        </p:nvSpPr>
        <p:spPr>
          <a:xfrm rot="11044623">
            <a:off x="7793124" y="2866498"/>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87">
            <a:extLst>
              <a:ext uri="{FF2B5EF4-FFF2-40B4-BE49-F238E27FC236}">
                <a16:creationId xmlns:a16="http://schemas.microsoft.com/office/drawing/2014/main" id="{006010F0-AFBE-1B96-6EFB-C9611616E1F1}"/>
              </a:ext>
            </a:extLst>
          </p:cNvPr>
          <p:cNvSpPr/>
          <p:nvPr/>
        </p:nvSpPr>
        <p:spPr>
          <a:xfrm flipH="1">
            <a:off x="7949577" y="2491592"/>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88">
            <a:extLst>
              <a:ext uri="{FF2B5EF4-FFF2-40B4-BE49-F238E27FC236}">
                <a16:creationId xmlns:a16="http://schemas.microsoft.com/office/drawing/2014/main" id="{3CC9EC61-C794-0210-3358-DAFFB416B270}"/>
              </a:ext>
            </a:extLst>
          </p:cNvPr>
          <p:cNvSpPr/>
          <p:nvPr/>
        </p:nvSpPr>
        <p:spPr>
          <a:xfrm rot="10101951">
            <a:off x="7913594" y="2866515"/>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reeform 89">
            <a:extLst>
              <a:ext uri="{FF2B5EF4-FFF2-40B4-BE49-F238E27FC236}">
                <a16:creationId xmlns:a16="http://schemas.microsoft.com/office/drawing/2014/main" id="{5017428A-D2BF-467E-390C-4619DA9AFE3C}"/>
              </a:ext>
            </a:extLst>
          </p:cNvPr>
          <p:cNvSpPr/>
          <p:nvPr/>
        </p:nvSpPr>
        <p:spPr>
          <a:xfrm rot="11044623">
            <a:off x="7996989" y="2862536"/>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reeform 87">
            <a:extLst>
              <a:ext uri="{FF2B5EF4-FFF2-40B4-BE49-F238E27FC236}">
                <a16:creationId xmlns:a16="http://schemas.microsoft.com/office/drawing/2014/main" id="{2456444A-E40F-6B97-364F-8FBBBAC0A7F9}"/>
              </a:ext>
            </a:extLst>
          </p:cNvPr>
          <p:cNvSpPr/>
          <p:nvPr/>
        </p:nvSpPr>
        <p:spPr>
          <a:xfrm flipH="1">
            <a:off x="8164006" y="2492389"/>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88">
            <a:extLst>
              <a:ext uri="{FF2B5EF4-FFF2-40B4-BE49-F238E27FC236}">
                <a16:creationId xmlns:a16="http://schemas.microsoft.com/office/drawing/2014/main" id="{9A246707-3BA0-0B48-1D3A-0DA298661829}"/>
              </a:ext>
            </a:extLst>
          </p:cNvPr>
          <p:cNvSpPr/>
          <p:nvPr/>
        </p:nvSpPr>
        <p:spPr>
          <a:xfrm rot="10101951">
            <a:off x="8128023" y="2867312"/>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89">
            <a:extLst>
              <a:ext uri="{FF2B5EF4-FFF2-40B4-BE49-F238E27FC236}">
                <a16:creationId xmlns:a16="http://schemas.microsoft.com/office/drawing/2014/main" id="{94792AE0-A8A8-8303-20CF-D59B3499FDB1}"/>
              </a:ext>
            </a:extLst>
          </p:cNvPr>
          <p:cNvSpPr/>
          <p:nvPr/>
        </p:nvSpPr>
        <p:spPr>
          <a:xfrm rot="11044623">
            <a:off x="8211418" y="2863333"/>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87">
            <a:extLst>
              <a:ext uri="{FF2B5EF4-FFF2-40B4-BE49-F238E27FC236}">
                <a16:creationId xmlns:a16="http://schemas.microsoft.com/office/drawing/2014/main" id="{1924160B-CB07-31C8-F10B-727C1B29255D}"/>
              </a:ext>
            </a:extLst>
          </p:cNvPr>
          <p:cNvSpPr/>
          <p:nvPr/>
        </p:nvSpPr>
        <p:spPr>
          <a:xfrm flipH="1">
            <a:off x="8378434" y="2490795"/>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88">
            <a:extLst>
              <a:ext uri="{FF2B5EF4-FFF2-40B4-BE49-F238E27FC236}">
                <a16:creationId xmlns:a16="http://schemas.microsoft.com/office/drawing/2014/main" id="{4CE2B235-90D2-41F1-CD25-A560E75B45EF}"/>
              </a:ext>
            </a:extLst>
          </p:cNvPr>
          <p:cNvSpPr/>
          <p:nvPr/>
        </p:nvSpPr>
        <p:spPr>
          <a:xfrm rot="10101951">
            <a:off x="8342451" y="2865718"/>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89">
            <a:extLst>
              <a:ext uri="{FF2B5EF4-FFF2-40B4-BE49-F238E27FC236}">
                <a16:creationId xmlns:a16="http://schemas.microsoft.com/office/drawing/2014/main" id="{15FF2304-489C-F2BB-4B09-23EB9DB8A357}"/>
              </a:ext>
            </a:extLst>
          </p:cNvPr>
          <p:cNvSpPr/>
          <p:nvPr/>
        </p:nvSpPr>
        <p:spPr>
          <a:xfrm rot="11044623">
            <a:off x="8425846" y="2861739"/>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87">
            <a:extLst>
              <a:ext uri="{FF2B5EF4-FFF2-40B4-BE49-F238E27FC236}">
                <a16:creationId xmlns:a16="http://schemas.microsoft.com/office/drawing/2014/main" id="{E5EFDEC2-F42B-11BF-DA18-F8A263FA748D}"/>
              </a:ext>
            </a:extLst>
          </p:cNvPr>
          <p:cNvSpPr/>
          <p:nvPr/>
        </p:nvSpPr>
        <p:spPr>
          <a:xfrm flipH="1">
            <a:off x="8592863" y="2491592"/>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88">
            <a:extLst>
              <a:ext uri="{FF2B5EF4-FFF2-40B4-BE49-F238E27FC236}">
                <a16:creationId xmlns:a16="http://schemas.microsoft.com/office/drawing/2014/main" id="{9D4996FD-4670-A0F5-36A9-4C05847D16D2}"/>
              </a:ext>
            </a:extLst>
          </p:cNvPr>
          <p:cNvSpPr/>
          <p:nvPr/>
        </p:nvSpPr>
        <p:spPr>
          <a:xfrm rot="10101951">
            <a:off x="8556880" y="2866515"/>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89">
            <a:extLst>
              <a:ext uri="{FF2B5EF4-FFF2-40B4-BE49-F238E27FC236}">
                <a16:creationId xmlns:a16="http://schemas.microsoft.com/office/drawing/2014/main" id="{75FBC270-E785-DF67-E64B-E2500DA93A73}"/>
              </a:ext>
            </a:extLst>
          </p:cNvPr>
          <p:cNvSpPr/>
          <p:nvPr/>
        </p:nvSpPr>
        <p:spPr>
          <a:xfrm rot="11044623">
            <a:off x="8640275" y="2862536"/>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87">
            <a:extLst>
              <a:ext uri="{FF2B5EF4-FFF2-40B4-BE49-F238E27FC236}">
                <a16:creationId xmlns:a16="http://schemas.microsoft.com/office/drawing/2014/main" id="{040170EB-603A-B915-BEC2-E68BD4C3B8B5}"/>
              </a:ext>
            </a:extLst>
          </p:cNvPr>
          <p:cNvSpPr/>
          <p:nvPr/>
        </p:nvSpPr>
        <p:spPr>
          <a:xfrm flipH="1">
            <a:off x="8796727" y="2487630"/>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88">
            <a:extLst>
              <a:ext uri="{FF2B5EF4-FFF2-40B4-BE49-F238E27FC236}">
                <a16:creationId xmlns:a16="http://schemas.microsoft.com/office/drawing/2014/main" id="{3224CB5B-70AB-6B5C-41CB-5E6D0B6F87B0}"/>
              </a:ext>
            </a:extLst>
          </p:cNvPr>
          <p:cNvSpPr/>
          <p:nvPr/>
        </p:nvSpPr>
        <p:spPr>
          <a:xfrm rot="10101951">
            <a:off x="8760744" y="2862553"/>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89">
            <a:extLst>
              <a:ext uri="{FF2B5EF4-FFF2-40B4-BE49-F238E27FC236}">
                <a16:creationId xmlns:a16="http://schemas.microsoft.com/office/drawing/2014/main" id="{FAC6A7C2-9042-9A0E-D6B0-EDA0794F1B8D}"/>
              </a:ext>
            </a:extLst>
          </p:cNvPr>
          <p:cNvSpPr/>
          <p:nvPr/>
        </p:nvSpPr>
        <p:spPr>
          <a:xfrm rot="11044623">
            <a:off x="8844139" y="2858574"/>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87">
            <a:extLst>
              <a:ext uri="{FF2B5EF4-FFF2-40B4-BE49-F238E27FC236}">
                <a16:creationId xmlns:a16="http://schemas.microsoft.com/office/drawing/2014/main" id="{C4B02493-403B-02F4-47B9-AC1BD25A2D9B}"/>
              </a:ext>
            </a:extLst>
          </p:cNvPr>
          <p:cNvSpPr/>
          <p:nvPr/>
        </p:nvSpPr>
        <p:spPr>
          <a:xfrm flipH="1">
            <a:off x="9011156" y="2488427"/>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88">
            <a:extLst>
              <a:ext uri="{FF2B5EF4-FFF2-40B4-BE49-F238E27FC236}">
                <a16:creationId xmlns:a16="http://schemas.microsoft.com/office/drawing/2014/main" id="{2B470D44-F960-E737-FD35-943E699AD5CE}"/>
              </a:ext>
            </a:extLst>
          </p:cNvPr>
          <p:cNvSpPr/>
          <p:nvPr/>
        </p:nvSpPr>
        <p:spPr>
          <a:xfrm rot="10101951">
            <a:off x="8975173" y="2863350"/>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89">
            <a:extLst>
              <a:ext uri="{FF2B5EF4-FFF2-40B4-BE49-F238E27FC236}">
                <a16:creationId xmlns:a16="http://schemas.microsoft.com/office/drawing/2014/main" id="{2B77236F-0F7D-346C-F533-F675C4769340}"/>
              </a:ext>
            </a:extLst>
          </p:cNvPr>
          <p:cNvSpPr/>
          <p:nvPr/>
        </p:nvSpPr>
        <p:spPr>
          <a:xfrm rot="11044623">
            <a:off x="9058568" y="2859371"/>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87">
            <a:extLst>
              <a:ext uri="{FF2B5EF4-FFF2-40B4-BE49-F238E27FC236}">
                <a16:creationId xmlns:a16="http://schemas.microsoft.com/office/drawing/2014/main" id="{56E3537B-BAD6-7EF4-1581-60B6B69CE4C5}"/>
              </a:ext>
            </a:extLst>
          </p:cNvPr>
          <p:cNvSpPr/>
          <p:nvPr/>
        </p:nvSpPr>
        <p:spPr>
          <a:xfrm flipH="1">
            <a:off x="9225584" y="2486833"/>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88">
            <a:extLst>
              <a:ext uri="{FF2B5EF4-FFF2-40B4-BE49-F238E27FC236}">
                <a16:creationId xmlns:a16="http://schemas.microsoft.com/office/drawing/2014/main" id="{D03DF292-F167-1362-0214-0D4F6E177E74}"/>
              </a:ext>
            </a:extLst>
          </p:cNvPr>
          <p:cNvSpPr/>
          <p:nvPr/>
        </p:nvSpPr>
        <p:spPr>
          <a:xfrm rot="10101951">
            <a:off x="9189601" y="2861756"/>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89">
            <a:extLst>
              <a:ext uri="{FF2B5EF4-FFF2-40B4-BE49-F238E27FC236}">
                <a16:creationId xmlns:a16="http://schemas.microsoft.com/office/drawing/2014/main" id="{FE8CBD44-554A-06F3-1E43-9D464C5AC330}"/>
              </a:ext>
            </a:extLst>
          </p:cNvPr>
          <p:cNvSpPr/>
          <p:nvPr/>
        </p:nvSpPr>
        <p:spPr>
          <a:xfrm rot="11044623">
            <a:off x="9272996" y="2857777"/>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87">
            <a:extLst>
              <a:ext uri="{FF2B5EF4-FFF2-40B4-BE49-F238E27FC236}">
                <a16:creationId xmlns:a16="http://schemas.microsoft.com/office/drawing/2014/main" id="{C5AB541B-2DB8-4AD6-CDD3-06083572BD91}"/>
              </a:ext>
            </a:extLst>
          </p:cNvPr>
          <p:cNvSpPr/>
          <p:nvPr/>
        </p:nvSpPr>
        <p:spPr>
          <a:xfrm flipH="1">
            <a:off x="9440013" y="2487630"/>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88">
            <a:extLst>
              <a:ext uri="{FF2B5EF4-FFF2-40B4-BE49-F238E27FC236}">
                <a16:creationId xmlns:a16="http://schemas.microsoft.com/office/drawing/2014/main" id="{7E96F568-B9FC-D878-70BB-B3A74DA3F9B4}"/>
              </a:ext>
            </a:extLst>
          </p:cNvPr>
          <p:cNvSpPr/>
          <p:nvPr/>
        </p:nvSpPr>
        <p:spPr>
          <a:xfrm rot="10101951">
            <a:off x="9404030" y="2862553"/>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89">
            <a:extLst>
              <a:ext uri="{FF2B5EF4-FFF2-40B4-BE49-F238E27FC236}">
                <a16:creationId xmlns:a16="http://schemas.microsoft.com/office/drawing/2014/main" id="{EF00C87E-ABF4-CEAE-C1BA-688EF8667E5E}"/>
              </a:ext>
            </a:extLst>
          </p:cNvPr>
          <p:cNvSpPr/>
          <p:nvPr/>
        </p:nvSpPr>
        <p:spPr>
          <a:xfrm rot="11044623">
            <a:off x="9487425" y="2858574"/>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eform 87">
            <a:extLst>
              <a:ext uri="{FF2B5EF4-FFF2-40B4-BE49-F238E27FC236}">
                <a16:creationId xmlns:a16="http://schemas.microsoft.com/office/drawing/2014/main" id="{1C9DD5B3-FF41-C58B-3F5D-9E3BA1429562}"/>
              </a:ext>
            </a:extLst>
          </p:cNvPr>
          <p:cNvSpPr/>
          <p:nvPr/>
        </p:nvSpPr>
        <p:spPr>
          <a:xfrm flipH="1">
            <a:off x="9643878" y="2483668"/>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88">
            <a:extLst>
              <a:ext uri="{FF2B5EF4-FFF2-40B4-BE49-F238E27FC236}">
                <a16:creationId xmlns:a16="http://schemas.microsoft.com/office/drawing/2014/main" id="{DAC87592-E105-4D2D-EC8D-1030D4E700BB}"/>
              </a:ext>
            </a:extLst>
          </p:cNvPr>
          <p:cNvSpPr/>
          <p:nvPr/>
        </p:nvSpPr>
        <p:spPr>
          <a:xfrm rot="10101951">
            <a:off x="9607895" y="2858591"/>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89">
            <a:extLst>
              <a:ext uri="{FF2B5EF4-FFF2-40B4-BE49-F238E27FC236}">
                <a16:creationId xmlns:a16="http://schemas.microsoft.com/office/drawing/2014/main" id="{8B4AAB4B-F6D3-D77C-D21B-8C077E2203B0}"/>
              </a:ext>
            </a:extLst>
          </p:cNvPr>
          <p:cNvSpPr/>
          <p:nvPr/>
        </p:nvSpPr>
        <p:spPr>
          <a:xfrm rot="11044623">
            <a:off x="9691290" y="2854612"/>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87">
            <a:extLst>
              <a:ext uri="{FF2B5EF4-FFF2-40B4-BE49-F238E27FC236}">
                <a16:creationId xmlns:a16="http://schemas.microsoft.com/office/drawing/2014/main" id="{5B670437-7F17-A8B4-0A16-04D46736B41D}"/>
              </a:ext>
            </a:extLst>
          </p:cNvPr>
          <p:cNvSpPr/>
          <p:nvPr/>
        </p:nvSpPr>
        <p:spPr>
          <a:xfrm flipH="1">
            <a:off x="9858307" y="2484465"/>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88">
            <a:extLst>
              <a:ext uri="{FF2B5EF4-FFF2-40B4-BE49-F238E27FC236}">
                <a16:creationId xmlns:a16="http://schemas.microsoft.com/office/drawing/2014/main" id="{BCE96730-CE04-50AF-A708-314245A35395}"/>
              </a:ext>
            </a:extLst>
          </p:cNvPr>
          <p:cNvSpPr/>
          <p:nvPr/>
        </p:nvSpPr>
        <p:spPr>
          <a:xfrm rot="10101951">
            <a:off x="9822324" y="2859388"/>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89">
            <a:extLst>
              <a:ext uri="{FF2B5EF4-FFF2-40B4-BE49-F238E27FC236}">
                <a16:creationId xmlns:a16="http://schemas.microsoft.com/office/drawing/2014/main" id="{99CFCF40-9218-A098-9039-A5A45AD54F61}"/>
              </a:ext>
            </a:extLst>
          </p:cNvPr>
          <p:cNvSpPr/>
          <p:nvPr/>
        </p:nvSpPr>
        <p:spPr>
          <a:xfrm rot="11044623">
            <a:off x="9905719" y="2855409"/>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87">
            <a:extLst>
              <a:ext uri="{FF2B5EF4-FFF2-40B4-BE49-F238E27FC236}">
                <a16:creationId xmlns:a16="http://schemas.microsoft.com/office/drawing/2014/main" id="{448D53F4-7FD7-04D7-10B2-3D29AA6B48A1}"/>
              </a:ext>
            </a:extLst>
          </p:cNvPr>
          <p:cNvSpPr/>
          <p:nvPr/>
        </p:nvSpPr>
        <p:spPr>
          <a:xfrm flipH="1">
            <a:off x="10072735" y="2482871"/>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88">
            <a:extLst>
              <a:ext uri="{FF2B5EF4-FFF2-40B4-BE49-F238E27FC236}">
                <a16:creationId xmlns:a16="http://schemas.microsoft.com/office/drawing/2014/main" id="{F3649F65-F30F-32B5-FF1B-3AE8DA959596}"/>
              </a:ext>
            </a:extLst>
          </p:cNvPr>
          <p:cNvSpPr/>
          <p:nvPr/>
        </p:nvSpPr>
        <p:spPr>
          <a:xfrm rot="10101951">
            <a:off x="10036752" y="2857794"/>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89">
            <a:extLst>
              <a:ext uri="{FF2B5EF4-FFF2-40B4-BE49-F238E27FC236}">
                <a16:creationId xmlns:a16="http://schemas.microsoft.com/office/drawing/2014/main" id="{246FEEB5-3DCD-6F7A-1757-EF1B238E7114}"/>
              </a:ext>
            </a:extLst>
          </p:cNvPr>
          <p:cNvSpPr/>
          <p:nvPr/>
        </p:nvSpPr>
        <p:spPr>
          <a:xfrm rot="11044623">
            <a:off x="10120147" y="2853815"/>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87">
            <a:extLst>
              <a:ext uri="{FF2B5EF4-FFF2-40B4-BE49-F238E27FC236}">
                <a16:creationId xmlns:a16="http://schemas.microsoft.com/office/drawing/2014/main" id="{FE1CB0F9-B4DD-1C02-6857-9F1120DC59E7}"/>
              </a:ext>
            </a:extLst>
          </p:cNvPr>
          <p:cNvSpPr/>
          <p:nvPr/>
        </p:nvSpPr>
        <p:spPr>
          <a:xfrm flipH="1">
            <a:off x="10287164" y="2483668"/>
            <a:ext cx="162502" cy="441850"/>
          </a:xfrm>
          <a:custGeom>
            <a:avLst/>
            <a:gdLst>
              <a:gd name="connsiteX0" fmla="*/ 0 w 252262"/>
              <a:gd name="connsiteY0" fmla="*/ 0 h 510802"/>
              <a:gd name="connsiteX1" fmla="*/ 252248 w 252262"/>
              <a:gd name="connsiteY1" fmla="*/ 132430 h 510802"/>
              <a:gd name="connsiteX2" fmla="*/ 12612 w 252262"/>
              <a:gd name="connsiteY2" fmla="*/ 271166 h 510802"/>
              <a:gd name="connsiteX3" fmla="*/ 170267 w 252262"/>
              <a:gd name="connsiteY3" fmla="*/ 346841 h 510802"/>
              <a:gd name="connsiteX4" fmla="*/ 182880 w 252262"/>
              <a:gd name="connsiteY4" fmla="*/ 510802 h 510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62" h="510802">
                <a:moveTo>
                  <a:pt x="0" y="0"/>
                </a:moveTo>
                <a:cubicBezTo>
                  <a:pt x="125073" y="43618"/>
                  <a:pt x="250146" y="87236"/>
                  <a:pt x="252248" y="132430"/>
                </a:cubicBezTo>
                <a:cubicBezTo>
                  <a:pt x="254350" y="177624"/>
                  <a:pt x="26275" y="235431"/>
                  <a:pt x="12612" y="271166"/>
                </a:cubicBezTo>
                <a:cubicBezTo>
                  <a:pt x="-1051" y="306901"/>
                  <a:pt x="141889" y="306902"/>
                  <a:pt x="170267" y="346841"/>
                </a:cubicBezTo>
                <a:cubicBezTo>
                  <a:pt x="198645" y="386780"/>
                  <a:pt x="190762" y="448791"/>
                  <a:pt x="182880" y="51080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Freeform 88">
            <a:extLst>
              <a:ext uri="{FF2B5EF4-FFF2-40B4-BE49-F238E27FC236}">
                <a16:creationId xmlns:a16="http://schemas.microsoft.com/office/drawing/2014/main" id="{1D344C39-7A94-79E4-0C1F-AEB024362B9C}"/>
              </a:ext>
            </a:extLst>
          </p:cNvPr>
          <p:cNvSpPr/>
          <p:nvPr/>
        </p:nvSpPr>
        <p:spPr>
          <a:xfrm rot="10101951">
            <a:off x="10251181" y="2858591"/>
            <a:ext cx="72807" cy="82497"/>
          </a:xfrm>
          <a:custGeom>
            <a:avLst/>
            <a:gdLst>
              <a:gd name="connsiteX0" fmla="*/ 0 w 37837"/>
              <a:gd name="connsiteY0" fmla="*/ 0 h 50449"/>
              <a:gd name="connsiteX1" fmla="*/ 37837 w 37837"/>
              <a:gd name="connsiteY1" fmla="*/ 50449 h 50449"/>
            </a:gdLst>
            <a:ahLst/>
            <a:cxnLst>
              <a:cxn ang="0">
                <a:pos x="connsiteX0" y="connsiteY0"/>
              </a:cxn>
              <a:cxn ang="0">
                <a:pos x="connsiteX1" y="connsiteY1"/>
              </a:cxn>
            </a:cxnLst>
            <a:rect l="l" t="t" r="r" b="b"/>
            <a:pathLst>
              <a:path w="37837" h="50449">
                <a:moveTo>
                  <a:pt x="0" y="0"/>
                </a:moveTo>
                <a:lnTo>
                  <a:pt x="37837" y="5044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89">
            <a:extLst>
              <a:ext uri="{FF2B5EF4-FFF2-40B4-BE49-F238E27FC236}">
                <a16:creationId xmlns:a16="http://schemas.microsoft.com/office/drawing/2014/main" id="{FA6CDFBB-E958-E4EA-581D-22B7897297B3}"/>
              </a:ext>
            </a:extLst>
          </p:cNvPr>
          <p:cNvSpPr/>
          <p:nvPr/>
        </p:nvSpPr>
        <p:spPr>
          <a:xfrm rot="11044623">
            <a:off x="10334576" y="2854612"/>
            <a:ext cx="81910" cy="87801"/>
          </a:xfrm>
          <a:custGeom>
            <a:avLst/>
            <a:gdLst>
              <a:gd name="connsiteX0" fmla="*/ 0 w 37837"/>
              <a:gd name="connsiteY0" fmla="*/ 44144 h 44144"/>
              <a:gd name="connsiteX1" fmla="*/ 37837 w 37837"/>
              <a:gd name="connsiteY1" fmla="*/ 0 h 44144"/>
            </a:gdLst>
            <a:ahLst/>
            <a:cxnLst>
              <a:cxn ang="0">
                <a:pos x="connsiteX0" y="connsiteY0"/>
              </a:cxn>
              <a:cxn ang="0">
                <a:pos x="connsiteX1" y="connsiteY1"/>
              </a:cxn>
            </a:cxnLst>
            <a:rect l="l" t="t" r="r" b="b"/>
            <a:pathLst>
              <a:path w="37837" h="44144">
                <a:moveTo>
                  <a:pt x="0" y="44144"/>
                </a:moveTo>
                <a:lnTo>
                  <a:pt x="3783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43372C91-3A0A-F48E-7209-C039EFB96A15}"/>
              </a:ext>
            </a:extLst>
          </p:cNvPr>
          <p:cNvSpPr txBox="1"/>
          <p:nvPr/>
        </p:nvSpPr>
        <p:spPr>
          <a:xfrm>
            <a:off x="10646964" y="2535783"/>
            <a:ext cx="691215" cy="369332"/>
          </a:xfrm>
          <a:prstGeom prst="rect">
            <a:avLst/>
          </a:prstGeom>
          <a:noFill/>
        </p:spPr>
        <p:txBody>
          <a:bodyPr wrap="none" rtlCol="0">
            <a:spAutoFit/>
          </a:bodyPr>
          <a:lstStyle/>
          <a:p>
            <a:r>
              <a:rPr lang="en-US" dirty="0">
                <a:solidFill>
                  <a:schemeClr val="accent4">
                    <a:lumMod val="50000"/>
                  </a:schemeClr>
                </a:solidFill>
                <a:latin typeface="Consolas" panose="020B0609020204030204" pitchFamily="49" charset="0"/>
              </a:rPr>
              <a:t>warp</a:t>
            </a:r>
            <a:endParaRPr lang="sk-SK" dirty="0">
              <a:solidFill>
                <a:schemeClr val="accent4">
                  <a:lumMod val="50000"/>
                </a:schemeClr>
              </a:solidFill>
              <a:latin typeface="Consolas" panose="020B0609020204030204" pitchFamily="49" charset="0"/>
            </a:endParaRPr>
          </a:p>
        </p:txBody>
      </p:sp>
      <p:sp>
        <p:nvSpPr>
          <p:cNvPr id="177" name="TextBox 176">
            <a:extLst>
              <a:ext uri="{FF2B5EF4-FFF2-40B4-BE49-F238E27FC236}">
                <a16:creationId xmlns:a16="http://schemas.microsoft.com/office/drawing/2014/main" id="{D4BA5F76-CCF6-E6EF-BD59-3118B288740C}"/>
              </a:ext>
            </a:extLst>
          </p:cNvPr>
          <p:cNvSpPr txBox="1"/>
          <p:nvPr/>
        </p:nvSpPr>
        <p:spPr>
          <a:xfrm>
            <a:off x="10449666" y="3782077"/>
            <a:ext cx="1197764" cy="369332"/>
          </a:xfrm>
          <a:prstGeom prst="rect">
            <a:avLst/>
          </a:prstGeom>
          <a:noFill/>
        </p:spPr>
        <p:txBody>
          <a:bodyPr wrap="none" rtlCol="0">
            <a:spAutoFit/>
          </a:bodyPr>
          <a:lstStyle/>
          <a:p>
            <a:r>
              <a:rPr lang="en-US" dirty="0">
                <a:solidFill>
                  <a:schemeClr val="accent4">
                    <a:lumMod val="50000"/>
                  </a:schemeClr>
                </a:solidFill>
                <a:latin typeface="Consolas" panose="020B0609020204030204" pitchFamily="49" charset="0"/>
              </a:rPr>
              <a:t>lockstep</a:t>
            </a:r>
            <a:endParaRPr lang="sk-SK" dirty="0">
              <a:solidFill>
                <a:schemeClr val="accent4">
                  <a:lumMod val="50000"/>
                </a:schemeClr>
              </a:solidFill>
              <a:latin typeface="Consolas" panose="020B0609020204030204" pitchFamily="49" charset="0"/>
            </a:endParaRPr>
          </a:p>
        </p:txBody>
      </p:sp>
    </p:spTree>
    <p:extLst>
      <p:ext uri="{BB962C8B-B14F-4D97-AF65-F5344CB8AC3E}">
        <p14:creationId xmlns:p14="http://schemas.microsoft.com/office/powerpoint/2010/main" val="340270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7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7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7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76"/>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7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125" grpId="0" animBg="1"/>
      <p:bldP spid="126" grpId="0" animBg="1"/>
      <p:bldP spid="127"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p:bldP spid="1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6422-1701-0183-1650-BF68452D9601}"/>
              </a:ext>
            </a:extLst>
          </p:cNvPr>
          <p:cNvSpPr>
            <a:spLocks noGrp="1"/>
          </p:cNvSpPr>
          <p:nvPr>
            <p:ph type="title"/>
          </p:nvPr>
        </p:nvSpPr>
        <p:spPr/>
        <p:txBody>
          <a:bodyPr/>
          <a:lstStyle/>
          <a:p>
            <a:r>
              <a:rPr lang="en-US" dirty="0"/>
              <a:t>GPUs – Memory Hierarchy</a:t>
            </a:r>
            <a:endParaRPr lang="sk-S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B3F935-F203-0E29-B900-278E13EC6EB6}"/>
                  </a:ext>
                </a:extLst>
              </p:cNvPr>
              <p:cNvSpPr>
                <a:spLocks noGrp="1"/>
              </p:cNvSpPr>
              <p:nvPr>
                <p:ph idx="1"/>
              </p:nvPr>
            </p:nvSpPr>
            <p:spPr>
              <a:xfrm>
                <a:off x="424800" y="1845734"/>
                <a:ext cx="6653994" cy="4023360"/>
              </a:xfrm>
            </p:spPr>
            <p:txBody>
              <a:bodyPr/>
              <a:lstStyle/>
              <a:p>
                <a:r>
                  <a:rPr lang="en-US" dirty="0"/>
                  <a:t>The next barrier: </a:t>
                </a:r>
                <a:r>
                  <a:rPr lang="en-US" i="1" dirty="0"/>
                  <a:t>Memory wall</a:t>
                </a:r>
              </a:p>
              <a:p>
                <a:pPr lvl="1"/>
                <a:r>
                  <a:rPr lang="en-US" dirty="0"/>
                  <a:t>Nvidia H100 VRAM </a:t>
                </a:r>
                <a:r>
                  <a:rPr lang="en-US" i="1" dirty="0"/>
                  <a:t>Memory Bandwidth </a:t>
                </a:r>
                <a:r>
                  <a:rPr lang="en-US" dirty="0"/>
                  <a:t>(</a:t>
                </a:r>
                <a:r>
                  <a:rPr lang="el-GR" dirty="0"/>
                  <a:t>β</a:t>
                </a:r>
                <a:r>
                  <a:rPr lang="en-US" dirty="0"/>
                  <a:t>):         </a:t>
                </a:r>
                <a:endParaRPr lang="en-US" i="1" dirty="0"/>
              </a:p>
              <a:p>
                <a:pPr lvl="1"/>
                <a:r>
                  <a:rPr lang="en-US" dirty="0"/>
                  <a:t>Nvidia H100 Peak </a:t>
                </a:r>
                <a:r>
                  <a:rPr lang="en-US" i="1" dirty="0"/>
                  <a:t>FP32 Performance </a:t>
                </a:r>
                <a:r>
                  <a:rPr lang="en-US" dirty="0"/>
                  <a:t>(</a:t>
                </a:r>
                <a14:m>
                  <m:oMath xmlns:m="http://schemas.openxmlformats.org/officeDocument/2006/math">
                    <m:sSub>
                      <m:sSubPr>
                        <m:ctrlPr>
                          <a:rPr lang="el-GR" i="1" smtClean="0">
                            <a:latin typeface="Cambria Math" panose="02040503050406030204" pitchFamily="18" charset="0"/>
                          </a:rPr>
                        </m:ctrlPr>
                      </m:sSubPr>
                      <m:e>
                        <m:r>
                          <m:rPr>
                            <m:nor/>
                          </m:rPr>
                          <a:rPr lang="el-GR" dirty="0"/>
                          <m:t>π</m:t>
                        </m:r>
                      </m:e>
                      <m:sub>
                        <m:r>
                          <a:rPr lang="en-US" b="0" i="1" smtClean="0">
                            <a:latin typeface="Cambria Math" panose="02040503050406030204" pitchFamily="18" charset="0"/>
                          </a:rPr>
                          <m:t>𝐹</m:t>
                        </m:r>
                      </m:sub>
                    </m:sSub>
                  </m:oMath>
                </a14:m>
                <a:r>
                  <a:rPr lang="en-US" dirty="0"/>
                  <a:t>): </a:t>
                </a:r>
              </a:p>
              <a:p>
                <a:pPr lvl="1"/>
                <a:r>
                  <a:rPr lang="en-US" dirty="0"/>
                  <a:t>Nvidia H100 Peak </a:t>
                </a:r>
                <a:r>
                  <a:rPr lang="en-US" i="1" dirty="0"/>
                  <a:t>Tensor Performance </a:t>
                </a:r>
                <a:r>
                  <a:rPr lang="en-US" dirty="0"/>
                  <a:t>(</a:t>
                </a:r>
                <a14:m>
                  <m:oMath xmlns:m="http://schemas.openxmlformats.org/officeDocument/2006/math">
                    <m:sSub>
                      <m:sSubPr>
                        <m:ctrlPr>
                          <a:rPr lang="el-GR" i="1" smtClean="0">
                            <a:latin typeface="Cambria Math" panose="02040503050406030204" pitchFamily="18" charset="0"/>
                          </a:rPr>
                        </m:ctrlPr>
                      </m:sSubPr>
                      <m:e>
                        <m:r>
                          <m:rPr>
                            <m:nor/>
                          </m:rPr>
                          <a:rPr lang="el-GR" dirty="0"/>
                          <m:t>π</m:t>
                        </m:r>
                      </m:e>
                      <m:sub>
                        <m:r>
                          <a:rPr lang="en-US" b="0" i="1" dirty="0" smtClean="0">
                            <a:latin typeface="Cambria Math" panose="02040503050406030204" pitchFamily="18" charset="0"/>
                          </a:rPr>
                          <m:t>𝑇</m:t>
                        </m:r>
                      </m:sub>
                    </m:sSub>
                  </m:oMath>
                </a14:m>
                <a:r>
                  <a:rPr lang="en-US" dirty="0"/>
                  <a:t>): </a:t>
                </a:r>
              </a:p>
              <a:p>
                <a14:m>
                  <m:oMath xmlns:m="http://schemas.openxmlformats.org/officeDocument/2006/math">
                    <m:f>
                      <m:fPr>
                        <m:type m:val="skw"/>
                        <m:ctrlPr>
                          <a:rPr lang="en-US" i="1" smtClean="0">
                            <a:latin typeface="Cambria Math" panose="02040503050406030204" pitchFamily="18" charset="0"/>
                          </a:rPr>
                        </m:ctrlPr>
                      </m:fPr>
                      <m:num>
                        <m:r>
                          <m:rPr>
                            <m:nor/>
                          </m:rPr>
                          <a:rPr lang="el-GR"/>
                          <m:t>π</m:t>
                        </m:r>
                      </m:num>
                      <m:den>
                        <m:r>
                          <m:rPr>
                            <m:nor/>
                          </m:rPr>
                          <a:rPr lang="el-GR" dirty="0"/>
                          <m:t>β</m:t>
                        </m:r>
                      </m:den>
                    </m:f>
                  </m:oMath>
                </a14:m>
                <a:r>
                  <a:rPr lang="en-US" dirty="0"/>
                  <a:t> </a:t>
                </a:r>
                <a14:m>
                  <m:oMath xmlns:m="http://schemas.openxmlformats.org/officeDocument/2006/math">
                    <m:r>
                      <a:rPr lang="en-US" dirty="0" smtClean="0">
                        <a:latin typeface="Cambria Math" panose="02040503050406030204" pitchFamily="18" charset="0"/>
                      </a:rPr>
                      <m:t>≡</m:t>
                    </m:r>
                  </m:oMath>
                </a14:m>
                <a:r>
                  <a:rPr lang="en-US" dirty="0"/>
                  <a:t> required ops per transferred byte</a:t>
                </a:r>
              </a:p>
              <a:p>
                <a:pPr lvl="1"/>
                <a14:m>
                  <m:oMath xmlns:m="http://schemas.openxmlformats.org/officeDocument/2006/math">
                    <m:f>
                      <m:fPr>
                        <m:type m:val="skw"/>
                        <m:ctrlPr>
                          <a:rPr lang="en-US" i="1" smtClean="0">
                            <a:latin typeface="Cambria Math" panose="02040503050406030204" pitchFamily="18" charset="0"/>
                          </a:rPr>
                        </m:ctrlPr>
                      </m:fPr>
                      <m:num>
                        <m:sSub>
                          <m:sSubPr>
                            <m:ctrlPr>
                              <a:rPr lang="el-GR" i="1">
                                <a:latin typeface="Cambria Math" panose="02040503050406030204" pitchFamily="18" charset="0"/>
                              </a:rPr>
                            </m:ctrlPr>
                          </m:sSubPr>
                          <m:e>
                            <m:r>
                              <m:rPr>
                                <m:nor/>
                              </m:rPr>
                              <a:rPr lang="el-GR" dirty="0"/>
                              <m:t>π</m:t>
                            </m:r>
                          </m:e>
                          <m:sub>
                            <m:r>
                              <a:rPr lang="en-US" i="1">
                                <a:latin typeface="Cambria Math" panose="02040503050406030204" pitchFamily="18" charset="0"/>
                              </a:rPr>
                              <m:t>𝐹</m:t>
                            </m:r>
                          </m:sub>
                        </m:sSub>
                      </m:num>
                      <m:den>
                        <m:r>
                          <m:rPr>
                            <m:nor/>
                          </m:rPr>
                          <a:rPr lang="el-GR" dirty="0"/>
                          <m:t>β</m:t>
                        </m:r>
                      </m:den>
                    </m:f>
                    <m:r>
                      <a:rPr lang="en-US" b="0" i="0" dirty="0" smtClean="0">
                        <a:latin typeface="Cambria Math" panose="02040503050406030204" pitchFamily="18" charset="0"/>
                      </a:rPr>
                      <m:t>≅20</m:t>
                    </m:r>
                  </m:oMath>
                </a14:m>
                <a:endParaRPr lang="en-US" dirty="0"/>
              </a:p>
              <a:p>
                <a:pPr lvl="1"/>
                <a14:m>
                  <m:oMath xmlns:m="http://schemas.openxmlformats.org/officeDocument/2006/math">
                    <m:f>
                      <m:fPr>
                        <m:type m:val="skw"/>
                        <m:ctrlPr>
                          <a:rPr lang="en-US" i="1" smtClean="0">
                            <a:latin typeface="Cambria Math" panose="02040503050406030204" pitchFamily="18" charset="0"/>
                          </a:rPr>
                        </m:ctrlPr>
                      </m:fPr>
                      <m:num>
                        <m:sSub>
                          <m:sSubPr>
                            <m:ctrlPr>
                              <a:rPr lang="el-GR" i="1">
                                <a:latin typeface="Cambria Math" panose="02040503050406030204" pitchFamily="18" charset="0"/>
                              </a:rPr>
                            </m:ctrlPr>
                          </m:sSubPr>
                          <m:e>
                            <m:r>
                              <m:rPr>
                                <m:nor/>
                              </m:rPr>
                              <a:rPr lang="el-GR" dirty="0"/>
                              <m:t>π</m:t>
                            </m:r>
                          </m:e>
                          <m:sub>
                            <m:r>
                              <a:rPr lang="en-US" b="0" i="1" dirty="0" smtClean="0">
                                <a:latin typeface="Cambria Math" panose="02040503050406030204" pitchFamily="18" charset="0"/>
                              </a:rPr>
                              <m:t>𝑇</m:t>
                            </m:r>
                          </m:sub>
                        </m:sSub>
                      </m:num>
                      <m:den>
                        <m:r>
                          <m:rPr>
                            <m:nor/>
                          </m:rPr>
                          <a:rPr lang="el-GR" dirty="0"/>
                          <m:t>β</m:t>
                        </m:r>
                      </m:den>
                    </m:f>
                    <m:r>
                      <a:rPr lang="en-US" b="0" i="0" dirty="0" smtClean="0">
                        <a:latin typeface="Cambria Math" panose="02040503050406030204" pitchFamily="18" charset="0"/>
                      </a:rPr>
                      <m:t>≅145</m:t>
                    </m:r>
                  </m:oMath>
                </a14:m>
                <a:endParaRPr lang="en-US" dirty="0"/>
              </a:p>
              <a:p>
                <a:r>
                  <a:rPr lang="en-US" b="1" dirty="0"/>
                  <a:t>Caching, data reuse, memory hierarchies are paramount in GPU programming.</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EAB3F935-F203-0E29-B900-278E13EC6EB6}"/>
                  </a:ext>
                </a:extLst>
              </p:cNvPr>
              <p:cNvSpPr>
                <a:spLocks noGrp="1" noRot="1" noChangeAspect="1" noMove="1" noResize="1" noEditPoints="1" noAdjustHandles="1" noChangeArrowheads="1" noChangeShapeType="1" noTextEdit="1"/>
              </p:cNvSpPr>
              <p:nvPr>
                <p:ph idx="1"/>
              </p:nvPr>
            </p:nvSpPr>
            <p:spPr>
              <a:xfrm>
                <a:off x="424800" y="1845734"/>
                <a:ext cx="6653994" cy="4023360"/>
              </a:xfrm>
              <a:blipFill>
                <a:blip r:embed="rId3"/>
                <a:stretch>
                  <a:fillRect l="-6783" t="-2121"/>
                </a:stretch>
              </a:blipFill>
            </p:spPr>
            <p:txBody>
              <a:bodyPr/>
              <a:lstStyle/>
              <a:p>
                <a:r>
                  <a:rPr lang="sk-SK">
                    <a:noFill/>
                  </a:rPr>
                  <a:t> </a:t>
                </a:r>
              </a:p>
            </p:txBody>
          </p:sp>
        </mc:Fallback>
      </mc:AlternateContent>
      <p:sp>
        <p:nvSpPr>
          <p:cNvPr id="4" name="Date Placeholder 3">
            <a:extLst>
              <a:ext uri="{FF2B5EF4-FFF2-40B4-BE49-F238E27FC236}">
                <a16:creationId xmlns:a16="http://schemas.microsoft.com/office/drawing/2014/main" id="{A685B2F7-8A33-ABA6-3401-8644881D9055}"/>
              </a:ext>
            </a:extLst>
          </p:cNvPr>
          <p:cNvSpPr>
            <a:spLocks noGrp="1"/>
          </p:cNvSpPr>
          <p:nvPr>
            <p:ph type="dt" sz="half" idx="10"/>
          </p:nvPr>
        </p:nvSpPr>
        <p:spPr/>
        <p:txBody>
          <a:bodyPr/>
          <a:lstStyle/>
          <a:p>
            <a:fld id="{C9A64A39-39D1-4726-9A40-677FE8EFDE95}" type="datetime1">
              <a:rPr lang="sk-SK" smtClean="0"/>
              <a:t>26. 9. 2024</a:t>
            </a:fld>
            <a:endParaRPr lang="en-US" dirty="0"/>
          </a:p>
        </p:txBody>
      </p:sp>
      <p:sp>
        <p:nvSpPr>
          <p:cNvPr id="6" name="Slide Number Placeholder 5">
            <a:extLst>
              <a:ext uri="{FF2B5EF4-FFF2-40B4-BE49-F238E27FC236}">
                <a16:creationId xmlns:a16="http://schemas.microsoft.com/office/drawing/2014/main" id="{CD542151-1ADC-EF5D-4945-D2274C60FC8B}"/>
              </a:ext>
            </a:extLst>
          </p:cNvPr>
          <p:cNvSpPr>
            <a:spLocks noGrp="1"/>
          </p:cNvSpPr>
          <p:nvPr>
            <p:ph type="sldNum" sz="quarter" idx="12"/>
          </p:nvPr>
        </p:nvSpPr>
        <p:spPr/>
        <p:txBody>
          <a:bodyPr/>
          <a:lstStyle/>
          <a:p>
            <a:fld id="{629637A9-119A-49DA-BD12-AAC58B377D80}" type="slidenum">
              <a:rPr lang="en-US" smtClean="0"/>
              <a:t>6</a:t>
            </a:fld>
            <a:endParaRPr lang="en-US" dirty="0"/>
          </a:p>
        </p:txBody>
      </p:sp>
      <p:sp>
        <p:nvSpPr>
          <p:cNvPr id="7" name="TextBox 6">
            <a:extLst>
              <a:ext uri="{FF2B5EF4-FFF2-40B4-BE49-F238E27FC236}">
                <a16:creationId xmlns:a16="http://schemas.microsoft.com/office/drawing/2014/main" id="{C58CDC86-6413-7B8C-7ED3-730D61B361FC}"/>
              </a:ext>
            </a:extLst>
          </p:cNvPr>
          <p:cNvSpPr txBox="1"/>
          <p:nvPr/>
        </p:nvSpPr>
        <p:spPr>
          <a:xfrm>
            <a:off x="5368846" y="2150640"/>
            <a:ext cx="1960753" cy="1508105"/>
          </a:xfrm>
          <a:prstGeom prst="rect">
            <a:avLst/>
          </a:prstGeom>
          <a:noFill/>
        </p:spPr>
        <p:txBody>
          <a:bodyPr wrap="square" rtlCol="0">
            <a:spAutoFit/>
          </a:bodyPr>
          <a:lstStyle/>
          <a:p>
            <a:r>
              <a:rPr kumimoji="0" lang="en-US"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3.4</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TB/s </a:t>
            </a:r>
          </a:p>
          <a:p>
            <a:r>
              <a:rPr kumimoji="0" lang="en-US"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67</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TFLOPs</a:t>
            </a:r>
          </a:p>
          <a:p>
            <a:r>
              <a:rPr kumimoji="0" lang="en-US" sz="2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495</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TFLOPs</a:t>
            </a:r>
            <a:endParaRPr lang="en-US" sz="2000" dirty="0"/>
          </a:p>
          <a:p>
            <a:endParaRPr lang="sk-SK" sz="2000" dirty="0"/>
          </a:p>
        </p:txBody>
      </p:sp>
      <p:pic>
        <p:nvPicPr>
          <p:cNvPr id="9" name="Picture 8">
            <a:extLst>
              <a:ext uri="{FF2B5EF4-FFF2-40B4-BE49-F238E27FC236}">
                <a16:creationId xmlns:a16="http://schemas.microsoft.com/office/drawing/2014/main" id="{6F60A4C1-6CCE-581C-51F2-F30857480D37}"/>
              </a:ext>
            </a:extLst>
          </p:cNvPr>
          <p:cNvPicPr>
            <a:picLocks noChangeAspect="1"/>
          </p:cNvPicPr>
          <p:nvPr/>
        </p:nvPicPr>
        <p:blipFill>
          <a:blip r:embed="rId4"/>
          <a:stretch>
            <a:fillRect/>
          </a:stretch>
        </p:blipFill>
        <p:spPr>
          <a:xfrm>
            <a:off x="7018723" y="3217382"/>
            <a:ext cx="5066259" cy="2760086"/>
          </a:xfrm>
          <a:prstGeom prst="rect">
            <a:avLst/>
          </a:prstGeom>
          <a:ln>
            <a:solidFill>
              <a:schemeClr val="tx1"/>
            </a:solidFill>
          </a:ln>
        </p:spPr>
      </p:pic>
      <p:sp>
        <p:nvSpPr>
          <p:cNvPr id="5" name="TextBox 4">
            <a:extLst>
              <a:ext uri="{FF2B5EF4-FFF2-40B4-BE49-F238E27FC236}">
                <a16:creationId xmlns:a16="http://schemas.microsoft.com/office/drawing/2014/main" id="{9E20592E-6A30-6A60-DE59-A5658D32B80D}"/>
              </a:ext>
            </a:extLst>
          </p:cNvPr>
          <p:cNvSpPr txBox="1"/>
          <p:nvPr/>
        </p:nvSpPr>
        <p:spPr>
          <a:xfrm>
            <a:off x="9815195" y="6080127"/>
            <a:ext cx="2376805" cy="276999"/>
          </a:xfrm>
          <a:prstGeom prst="rect">
            <a:avLst/>
          </a:prstGeom>
          <a:noFill/>
        </p:spPr>
        <p:txBody>
          <a:bodyPr wrap="none" rtlCol="0">
            <a:spAutoFit/>
          </a:bodyPr>
          <a:lstStyle/>
          <a:p>
            <a:r>
              <a:rPr lang="en-US" sz="1200" dirty="0"/>
              <a:t>Source: Nvidia Programmer’s guide</a:t>
            </a:r>
            <a:endParaRPr lang="sk-SK" sz="1200" dirty="0"/>
          </a:p>
        </p:txBody>
      </p:sp>
    </p:spTree>
    <p:extLst>
      <p:ext uri="{BB962C8B-B14F-4D97-AF65-F5344CB8AC3E}">
        <p14:creationId xmlns:p14="http://schemas.microsoft.com/office/powerpoint/2010/main" val="140394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3E25CCF-0187-B482-727C-B23AA7801E22}"/>
              </a:ext>
            </a:extLst>
          </p:cNvPr>
          <p:cNvSpPr/>
          <p:nvPr/>
        </p:nvSpPr>
        <p:spPr>
          <a:xfrm>
            <a:off x="6325709" y="3526277"/>
            <a:ext cx="2755061" cy="1127137"/>
          </a:xfrm>
          <a:prstGeom prst="rect">
            <a:avLst/>
          </a:prstGeom>
          <a:solidFill>
            <a:srgbClr val="FFFFFF"/>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k-SK"/>
          </a:p>
        </p:txBody>
      </p:sp>
      <p:sp>
        <p:nvSpPr>
          <p:cNvPr id="11" name="Title 10">
            <a:extLst>
              <a:ext uri="{FF2B5EF4-FFF2-40B4-BE49-F238E27FC236}">
                <a16:creationId xmlns:a16="http://schemas.microsoft.com/office/drawing/2014/main" id="{7EE5288F-0231-AEB7-6FAF-5AF8F3BADB32}"/>
              </a:ext>
            </a:extLst>
          </p:cNvPr>
          <p:cNvSpPr>
            <a:spLocks noGrp="1"/>
          </p:cNvSpPr>
          <p:nvPr>
            <p:ph type="title"/>
          </p:nvPr>
        </p:nvSpPr>
        <p:spPr/>
        <p:txBody>
          <a:bodyPr/>
          <a:lstStyle/>
          <a:p>
            <a:r>
              <a:rPr lang="en-US" dirty="0"/>
              <a:t>Exploiting GPU performance in scientific computing</a:t>
            </a:r>
            <a:endParaRPr lang="sk-SK" dirty="0"/>
          </a:p>
        </p:txBody>
      </p:sp>
      <p:sp>
        <p:nvSpPr>
          <p:cNvPr id="13" name="Text Placeholder 12">
            <a:extLst>
              <a:ext uri="{FF2B5EF4-FFF2-40B4-BE49-F238E27FC236}">
                <a16:creationId xmlns:a16="http://schemas.microsoft.com/office/drawing/2014/main" id="{E0D5955D-F5FE-E5B3-25F6-E76B2F036DA3}"/>
              </a:ext>
            </a:extLst>
          </p:cNvPr>
          <p:cNvSpPr>
            <a:spLocks noGrp="1"/>
          </p:cNvSpPr>
          <p:nvPr>
            <p:ph type="body" sz="half" idx="2"/>
          </p:nvPr>
        </p:nvSpPr>
        <p:spPr/>
        <p:txBody>
          <a:bodyPr/>
          <a:lstStyle/>
          <a:p>
            <a:r>
              <a:rPr lang="en-US" dirty="0"/>
              <a:t>Contributions 1-4</a:t>
            </a:r>
            <a:endParaRPr lang="sk-SK" dirty="0"/>
          </a:p>
        </p:txBody>
      </p:sp>
      <p:sp>
        <p:nvSpPr>
          <p:cNvPr id="4" name="Date Placeholder 3">
            <a:extLst>
              <a:ext uri="{FF2B5EF4-FFF2-40B4-BE49-F238E27FC236}">
                <a16:creationId xmlns:a16="http://schemas.microsoft.com/office/drawing/2014/main" id="{D62E3B05-0723-CB37-C384-D07C4A05A00E}"/>
              </a:ext>
            </a:extLst>
          </p:cNvPr>
          <p:cNvSpPr>
            <a:spLocks noGrp="1"/>
          </p:cNvSpPr>
          <p:nvPr>
            <p:ph type="dt" sz="half" idx="10"/>
          </p:nvPr>
        </p:nvSpPr>
        <p:spPr/>
        <p:txBody>
          <a:bodyPr/>
          <a:lstStyle/>
          <a:p>
            <a:fld id="{3412F6DA-8F7D-4C50-9CB7-9519C94ACE22}" type="datetime1">
              <a:rPr lang="sk-SK" smtClean="0"/>
              <a:t>26. 9. 2024</a:t>
            </a:fld>
            <a:endParaRPr lang="en-US" dirty="0"/>
          </a:p>
        </p:txBody>
      </p:sp>
      <p:sp>
        <p:nvSpPr>
          <p:cNvPr id="6" name="Slide Number Placeholder 5">
            <a:extLst>
              <a:ext uri="{FF2B5EF4-FFF2-40B4-BE49-F238E27FC236}">
                <a16:creationId xmlns:a16="http://schemas.microsoft.com/office/drawing/2014/main" id="{103B17AC-FAA5-954D-0C44-E7C4F7C8AB57}"/>
              </a:ext>
            </a:extLst>
          </p:cNvPr>
          <p:cNvSpPr>
            <a:spLocks noGrp="1"/>
          </p:cNvSpPr>
          <p:nvPr>
            <p:ph type="sldNum" sz="quarter" idx="12"/>
          </p:nvPr>
        </p:nvSpPr>
        <p:spPr/>
        <p:txBody>
          <a:bodyPr/>
          <a:lstStyle/>
          <a:p>
            <a:fld id="{629637A9-119A-49DA-BD12-AAC58B377D80}" type="slidenum">
              <a:rPr lang="en-US" smtClean="0"/>
              <a:t>7</a:t>
            </a:fld>
            <a:endParaRPr lang="en-US" dirty="0"/>
          </a:p>
        </p:txBody>
      </p:sp>
      <p:pic>
        <p:nvPicPr>
          <p:cNvPr id="23" name="Picture Placeholder 22">
            <a:extLst>
              <a:ext uri="{FF2B5EF4-FFF2-40B4-BE49-F238E27FC236}">
                <a16:creationId xmlns:a16="http://schemas.microsoft.com/office/drawing/2014/main" id="{A07F49A0-DAF6-DD91-9961-19875548A098}"/>
              </a:ext>
            </a:extLst>
          </p:cNvPr>
          <p:cNvPicPr>
            <a:picLocks noGrp="1" noChangeAspect="1"/>
          </p:cNvPicPr>
          <p:nvPr>
            <p:ph type="pic" idx="1"/>
          </p:nvPr>
        </p:nvPicPr>
        <p:blipFill>
          <a:blip r:embed="rId3"/>
          <a:srcRect l="628" r="628"/>
          <a:stretch/>
        </p:blipFill>
        <p:spPr>
          <a:xfrm>
            <a:off x="650927" y="1259757"/>
            <a:ext cx="2466407" cy="994307"/>
          </a:xfrm>
          <a:ln>
            <a:solidFill>
              <a:schemeClr val="tx1"/>
            </a:solidFill>
          </a:ln>
        </p:spPr>
      </p:pic>
      <p:cxnSp>
        <p:nvCxnSpPr>
          <p:cNvPr id="25" name="Straight Connector 24">
            <a:extLst>
              <a:ext uri="{FF2B5EF4-FFF2-40B4-BE49-F238E27FC236}">
                <a16:creationId xmlns:a16="http://schemas.microsoft.com/office/drawing/2014/main" id="{31E0F44C-C355-E147-85FB-D7D0D4FB4588}"/>
              </a:ext>
            </a:extLst>
          </p:cNvPr>
          <p:cNvCxnSpPr/>
          <p:nvPr/>
        </p:nvCxnSpPr>
        <p:spPr>
          <a:xfrm>
            <a:off x="6186697" y="211648"/>
            <a:ext cx="0" cy="4524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0233A1-CEEF-4A60-13A4-BA4F00056BAD}"/>
              </a:ext>
            </a:extLst>
          </p:cNvPr>
          <p:cNvCxnSpPr/>
          <p:nvPr/>
        </p:nvCxnSpPr>
        <p:spPr>
          <a:xfrm>
            <a:off x="743340" y="2514051"/>
            <a:ext cx="10821143" cy="0"/>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DCA4406-146B-D88D-AEB2-325167194CF0}"/>
              </a:ext>
            </a:extLst>
          </p:cNvPr>
          <p:cNvPicPr>
            <a:picLocks noChangeAspect="1"/>
          </p:cNvPicPr>
          <p:nvPr/>
        </p:nvPicPr>
        <p:blipFill>
          <a:blip r:embed="rId4"/>
          <a:stretch>
            <a:fillRect/>
          </a:stretch>
        </p:blipFill>
        <p:spPr>
          <a:xfrm>
            <a:off x="3416735" y="832908"/>
            <a:ext cx="2551399" cy="1117714"/>
          </a:xfrm>
          <a:prstGeom prst="rect">
            <a:avLst/>
          </a:prstGeom>
          <a:ln>
            <a:solidFill>
              <a:schemeClr val="tx1"/>
            </a:solidFill>
          </a:ln>
        </p:spPr>
      </p:pic>
      <p:pic>
        <p:nvPicPr>
          <p:cNvPr id="34" name="Picture 33">
            <a:extLst>
              <a:ext uri="{FF2B5EF4-FFF2-40B4-BE49-F238E27FC236}">
                <a16:creationId xmlns:a16="http://schemas.microsoft.com/office/drawing/2014/main" id="{374FD314-B9F3-03F7-D6F3-EB42A1B1C11F}"/>
              </a:ext>
            </a:extLst>
          </p:cNvPr>
          <p:cNvPicPr>
            <a:picLocks noChangeAspect="1"/>
          </p:cNvPicPr>
          <p:nvPr/>
        </p:nvPicPr>
        <p:blipFill>
          <a:blip r:embed="rId5"/>
          <a:stretch>
            <a:fillRect/>
          </a:stretch>
        </p:blipFill>
        <p:spPr>
          <a:xfrm>
            <a:off x="6275906" y="1240064"/>
            <a:ext cx="3048000" cy="1044856"/>
          </a:xfrm>
          <a:prstGeom prst="rect">
            <a:avLst/>
          </a:prstGeom>
          <a:ln>
            <a:solidFill>
              <a:schemeClr val="tx1"/>
            </a:solidFill>
          </a:ln>
        </p:spPr>
      </p:pic>
      <p:pic>
        <p:nvPicPr>
          <p:cNvPr id="36" name="Picture 35">
            <a:extLst>
              <a:ext uri="{FF2B5EF4-FFF2-40B4-BE49-F238E27FC236}">
                <a16:creationId xmlns:a16="http://schemas.microsoft.com/office/drawing/2014/main" id="{09E386E9-0960-72F3-A74B-F5BB7946379D}"/>
              </a:ext>
            </a:extLst>
          </p:cNvPr>
          <p:cNvPicPr>
            <a:picLocks noChangeAspect="1"/>
          </p:cNvPicPr>
          <p:nvPr/>
        </p:nvPicPr>
        <p:blipFill>
          <a:blip r:embed="rId6"/>
          <a:stretch>
            <a:fillRect/>
          </a:stretch>
        </p:blipFill>
        <p:spPr>
          <a:xfrm>
            <a:off x="9459785" y="815061"/>
            <a:ext cx="2575188" cy="1328255"/>
          </a:xfrm>
          <a:prstGeom prst="rect">
            <a:avLst/>
          </a:prstGeom>
          <a:ln>
            <a:solidFill>
              <a:schemeClr val="tx1"/>
            </a:solidFill>
          </a:ln>
        </p:spPr>
      </p:pic>
      <p:sp>
        <p:nvSpPr>
          <p:cNvPr id="39" name="TextBox 38">
            <a:extLst>
              <a:ext uri="{FF2B5EF4-FFF2-40B4-BE49-F238E27FC236}">
                <a16:creationId xmlns:a16="http://schemas.microsoft.com/office/drawing/2014/main" id="{05DA382A-BCF5-7D64-6798-B0909F63DB28}"/>
              </a:ext>
            </a:extLst>
          </p:cNvPr>
          <p:cNvSpPr txBox="1"/>
          <p:nvPr/>
        </p:nvSpPr>
        <p:spPr>
          <a:xfrm>
            <a:off x="5638056" y="2972915"/>
            <a:ext cx="65" cy="276999"/>
          </a:xfrm>
          <a:prstGeom prst="rect">
            <a:avLst/>
          </a:prstGeom>
          <a:noFill/>
        </p:spPr>
        <p:txBody>
          <a:bodyPr wrap="square" lIns="0" tIns="0" rIns="0" bIns="0" rtlCol="0">
            <a:spAutoFit/>
          </a:bodyPr>
          <a:lstStyle/>
          <a:p>
            <a:endParaRPr lang="sk-SK" dirty="0"/>
          </a:p>
        </p:txBody>
      </p:sp>
      <p:pic>
        <p:nvPicPr>
          <p:cNvPr id="49" name="Picture 48" descr="A graph of different colored lines&#10;&#10;Description automatically generated">
            <a:extLst>
              <a:ext uri="{FF2B5EF4-FFF2-40B4-BE49-F238E27FC236}">
                <a16:creationId xmlns:a16="http://schemas.microsoft.com/office/drawing/2014/main" id="{B89E230E-2804-4A20-2614-24D5F789BA5A}"/>
              </a:ext>
            </a:extLst>
          </p:cNvPr>
          <p:cNvPicPr>
            <a:picLocks noChangeAspect="1"/>
          </p:cNvPicPr>
          <p:nvPr/>
        </p:nvPicPr>
        <p:blipFill>
          <a:blip r:embed="rId7"/>
          <a:stretch>
            <a:fillRect/>
          </a:stretch>
        </p:blipFill>
        <p:spPr>
          <a:xfrm>
            <a:off x="798315" y="3438204"/>
            <a:ext cx="2314184" cy="1442495"/>
          </a:xfrm>
          <a:prstGeom prst="rect">
            <a:avLst/>
          </a:prstGeom>
        </p:spPr>
      </p:pic>
      <p:pic>
        <p:nvPicPr>
          <p:cNvPr id="65" name="Picture 64" descr="A circular object with lines in it&#10;&#10;Description automatically generated">
            <a:extLst>
              <a:ext uri="{FF2B5EF4-FFF2-40B4-BE49-F238E27FC236}">
                <a16:creationId xmlns:a16="http://schemas.microsoft.com/office/drawing/2014/main" id="{B5D16AFD-5DE7-0156-BB56-CC62E8063654}"/>
              </a:ext>
            </a:extLst>
          </p:cNvPr>
          <p:cNvPicPr>
            <a:picLocks noChangeAspect="1"/>
          </p:cNvPicPr>
          <p:nvPr/>
        </p:nvPicPr>
        <p:blipFill>
          <a:blip r:embed="rId8"/>
          <a:stretch>
            <a:fillRect/>
          </a:stretch>
        </p:blipFill>
        <p:spPr>
          <a:xfrm>
            <a:off x="7316446" y="3667480"/>
            <a:ext cx="658883" cy="658883"/>
          </a:xfrm>
          <a:prstGeom prst="rect">
            <a:avLst/>
          </a:prstGeom>
        </p:spPr>
      </p:pic>
      <p:pic>
        <p:nvPicPr>
          <p:cNvPr id="66" name="Picture 65" descr="A circular object with arrows&#10;&#10;Description automatically generated">
            <a:extLst>
              <a:ext uri="{FF2B5EF4-FFF2-40B4-BE49-F238E27FC236}">
                <a16:creationId xmlns:a16="http://schemas.microsoft.com/office/drawing/2014/main" id="{E752CA73-1FB2-136C-2282-52BFD6218F17}"/>
              </a:ext>
            </a:extLst>
          </p:cNvPr>
          <p:cNvPicPr>
            <a:picLocks noChangeAspect="1"/>
          </p:cNvPicPr>
          <p:nvPr/>
        </p:nvPicPr>
        <p:blipFill>
          <a:blip r:embed="rId9"/>
          <a:stretch>
            <a:fillRect/>
          </a:stretch>
        </p:blipFill>
        <p:spPr>
          <a:xfrm>
            <a:off x="8227576" y="3667425"/>
            <a:ext cx="658938" cy="658938"/>
          </a:xfrm>
          <a:prstGeom prst="rect">
            <a:avLst/>
          </a:prstGeom>
        </p:spPr>
      </p:pic>
      <p:pic>
        <p:nvPicPr>
          <p:cNvPr id="67" name="Picture 66" descr="A circular object with lines in it&#10;&#10;Description automatically generated">
            <a:extLst>
              <a:ext uri="{FF2B5EF4-FFF2-40B4-BE49-F238E27FC236}">
                <a16:creationId xmlns:a16="http://schemas.microsoft.com/office/drawing/2014/main" id="{5BFDC425-1EAE-A1F9-5149-446C42B6A26B}"/>
              </a:ext>
            </a:extLst>
          </p:cNvPr>
          <p:cNvPicPr>
            <a:picLocks noChangeAspect="1"/>
          </p:cNvPicPr>
          <p:nvPr/>
        </p:nvPicPr>
        <p:blipFill>
          <a:blip r:embed="rId10"/>
          <a:stretch>
            <a:fillRect/>
          </a:stretch>
        </p:blipFill>
        <p:spPr>
          <a:xfrm>
            <a:off x="6405261" y="3667425"/>
            <a:ext cx="658938" cy="658938"/>
          </a:xfrm>
          <a:prstGeom prst="rect">
            <a:avLst/>
          </a:prstGeom>
        </p:spPr>
      </p:pic>
      <p:sp>
        <p:nvSpPr>
          <p:cNvPr id="68" name="TextBox 67">
            <a:extLst>
              <a:ext uri="{FF2B5EF4-FFF2-40B4-BE49-F238E27FC236}">
                <a16:creationId xmlns:a16="http://schemas.microsoft.com/office/drawing/2014/main" id="{09F20D07-BBEE-1B33-A960-0C41B99E5690}"/>
              </a:ext>
            </a:extLst>
          </p:cNvPr>
          <p:cNvSpPr txBox="1"/>
          <p:nvPr/>
        </p:nvSpPr>
        <p:spPr>
          <a:xfrm>
            <a:off x="6325709" y="4384468"/>
            <a:ext cx="851515" cy="200055"/>
          </a:xfrm>
          <a:prstGeom prst="rect">
            <a:avLst/>
          </a:prstGeom>
          <a:noFill/>
        </p:spPr>
        <p:txBody>
          <a:bodyPr wrap="none" rtlCol="0">
            <a:spAutoFit/>
          </a:bodyPr>
          <a:lstStyle/>
          <a:p>
            <a:r>
              <a:rPr lang="en-US" sz="700" dirty="0"/>
              <a:t>Reference pattern</a:t>
            </a:r>
            <a:endParaRPr lang="sk-SK" sz="700" dirty="0"/>
          </a:p>
        </p:txBody>
      </p:sp>
      <p:sp>
        <p:nvSpPr>
          <p:cNvPr id="69" name="TextBox 68">
            <a:extLst>
              <a:ext uri="{FF2B5EF4-FFF2-40B4-BE49-F238E27FC236}">
                <a16:creationId xmlns:a16="http://schemas.microsoft.com/office/drawing/2014/main" id="{D57D73B9-B5CC-E22B-6908-073C37D77CB7}"/>
              </a:ext>
            </a:extLst>
          </p:cNvPr>
          <p:cNvSpPr txBox="1"/>
          <p:nvPr/>
        </p:nvSpPr>
        <p:spPr>
          <a:xfrm>
            <a:off x="7207049" y="4384468"/>
            <a:ext cx="849913" cy="200055"/>
          </a:xfrm>
          <a:prstGeom prst="rect">
            <a:avLst/>
          </a:prstGeom>
          <a:noFill/>
        </p:spPr>
        <p:txBody>
          <a:bodyPr wrap="none" rtlCol="0">
            <a:spAutoFit/>
          </a:bodyPr>
          <a:lstStyle/>
          <a:p>
            <a:r>
              <a:rPr lang="en-US" sz="700" dirty="0"/>
              <a:t>Deformed pattern</a:t>
            </a:r>
            <a:endParaRPr lang="sk-SK" sz="700" dirty="0"/>
          </a:p>
        </p:txBody>
      </p:sp>
      <p:sp>
        <p:nvSpPr>
          <p:cNvPr id="70" name="TextBox 69">
            <a:extLst>
              <a:ext uri="{FF2B5EF4-FFF2-40B4-BE49-F238E27FC236}">
                <a16:creationId xmlns:a16="http://schemas.microsoft.com/office/drawing/2014/main" id="{91274A10-F69C-D40D-20D9-F39B39C97449}"/>
              </a:ext>
            </a:extLst>
          </p:cNvPr>
          <p:cNvSpPr txBox="1"/>
          <p:nvPr/>
        </p:nvSpPr>
        <p:spPr>
          <a:xfrm>
            <a:off x="7994230" y="4386625"/>
            <a:ext cx="1125629" cy="200055"/>
          </a:xfrm>
          <a:prstGeom prst="rect">
            <a:avLst/>
          </a:prstGeom>
          <a:noFill/>
        </p:spPr>
        <p:txBody>
          <a:bodyPr wrap="none" rtlCol="0">
            <a:spAutoFit/>
          </a:bodyPr>
          <a:lstStyle/>
          <a:p>
            <a:r>
              <a:rPr lang="en-US" sz="700" dirty="0"/>
              <a:t>Deformation visualization</a:t>
            </a:r>
            <a:endParaRPr lang="sk-SK" sz="700" dirty="0"/>
          </a:p>
        </p:txBody>
      </p:sp>
      <p:pic>
        <p:nvPicPr>
          <p:cNvPr id="73" name="Picture 72">
            <a:extLst>
              <a:ext uri="{FF2B5EF4-FFF2-40B4-BE49-F238E27FC236}">
                <a16:creationId xmlns:a16="http://schemas.microsoft.com/office/drawing/2014/main" id="{F527367A-E9C9-5912-90C6-5A114324A0A6}"/>
              </a:ext>
            </a:extLst>
          </p:cNvPr>
          <p:cNvPicPr>
            <a:picLocks noChangeAspect="1"/>
          </p:cNvPicPr>
          <p:nvPr/>
        </p:nvPicPr>
        <p:blipFill>
          <a:blip r:embed="rId11"/>
          <a:stretch>
            <a:fillRect/>
          </a:stretch>
        </p:blipFill>
        <p:spPr>
          <a:xfrm>
            <a:off x="9134688" y="3249915"/>
            <a:ext cx="2805246" cy="695934"/>
          </a:xfrm>
          <a:prstGeom prst="rect">
            <a:avLst/>
          </a:prstGeom>
        </p:spPr>
      </p:pic>
      <p:pic>
        <p:nvPicPr>
          <p:cNvPr id="75" name="Picture 74">
            <a:extLst>
              <a:ext uri="{FF2B5EF4-FFF2-40B4-BE49-F238E27FC236}">
                <a16:creationId xmlns:a16="http://schemas.microsoft.com/office/drawing/2014/main" id="{F15B48C7-4A2C-EC96-C812-84FEFC15CC97}"/>
              </a:ext>
            </a:extLst>
          </p:cNvPr>
          <p:cNvPicPr>
            <a:picLocks noChangeAspect="1"/>
          </p:cNvPicPr>
          <p:nvPr/>
        </p:nvPicPr>
        <p:blipFill>
          <a:blip r:embed="rId12"/>
          <a:stretch>
            <a:fillRect/>
          </a:stretch>
        </p:blipFill>
        <p:spPr>
          <a:xfrm>
            <a:off x="3182004" y="3291890"/>
            <a:ext cx="2810437" cy="987795"/>
          </a:xfrm>
          <a:prstGeom prst="rect">
            <a:avLst/>
          </a:prstGeom>
          <a:ln>
            <a:solidFill>
              <a:schemeClr val="tx1"/>
            </a:solidFill>
          </a:ln>
        </p:spPr>
      </p:pic>
      <p:sp>
        <p:nvSpPr>
          <p:cNvPr id="2" name="Rectangle: Rounded Corners 1">
            <a:extLst>
              <a:ext uri="{FF2B5EF4-FFF2-40B4-BE49-F238E27FC236}">
                <a16:creationId xmlns:a16="http://schemas.microsoft.com/office/drawing/2014/main" id="{9AC05CF0-9CFC-8615-7472-6FDFD982805C}"/>
              </a:ext>
            </a:extLst>
          </p:cNvPr>
          <p:cNvSpPr/>
          <p:nvPr/>
        </p:nvSpPr>
        <p:spPr>
          <a:xfrm>
            <a:off x="1947256" y="109463"/>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 </a:t>
            </a:r>
            <a:r>
              <a:rPr lang="en-US" sz="1600" dirty="0" err="1"/>
              <a:t>Mahalanobis</a:t>
            </a:r>
            <a:br>
              <a:rPr lang="en-US" sz="1600" dirty="0"/>
            </a:br>
            <a:r>
              <a:rPr lang="en-US" sz="1600" dirty="0"/>
              <a:t>clustering</a:t>
            </a:r>
            <a:endParaRPr lang="sk-SK" sz="1600" dirty="0"/>
          </a:p>
        </p:txBody>
      </p:sp>
      <p:sp>
        <p:nvSpPr>
          <p:cNvPr id="3" name="Rectangle: Rounded Corners 2">
            <a:extLst>
              <a:ext uri="{FF2B5EF4-FFF2-40B4-BE49-F238E27FC236}">
                <a16:creationId xmlns:a16="http://schemas.microsoft.com/office/drawing/2014/main" id="{090D8FD8-73D3-6913-6B45-AFC8EA0A5AE3}"/>
              </a:ext>
            </a:extLst>
          </p:cNvPr>
          <p:cNvSpPr/>
          <p:nvPr/>
        </p:nvSpPr>
        <p:spPr>
          <a:xfrm>
            <a:off x="8096289" y="109463"/>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2. </a:t>
            </a:r>
            <a:r>
              <a:rPr lang="en-US" sz="1600" dirty="0" err="1"/>
              <a:t>EmbedSOM</a:t>
            </a:r>
            <a:endParaRPr lang="sk-SK" sz="1600" dirty="0"/>
          </a:p>
        </p:txBody>
      </p:sp>
      <p:sp>
        <p:nvSpPr>
          <p:cNvPr id="8" name="Rectangle: Rounded Corners 7">
            <a:extLst>
              <a:ext uri="{FF2B5EF4-FFF2-40B4-BE49-F238E27FC236}">
                <a16:creationId xmlns:a16="http://schemas.microsoft.com/office/drawing/2014/main" id="{B930FD4E-6A95-152B-0711-AEECF529A1C4}"/>
              </a:ext>
            </a:extLst>
          </p:cNvPr>
          <p:cNvSpPr/>
          <p:nvPr/>
        </p:nvSpPr>
        <p:spPr>
          <a:xfrm>
            <a:off x="8096289" y="2597272"/>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4. Cross-Correlation</a:t>
            </a:r>
            <a:endParaRPr lang="sk-SK" sz="1600" dirty="0"/>
          </a:p>
        </p:txBody>
      </p:sp>
      <p:sp>
        <p:nvSpPr>
          <p:cNvPr id="9" name="Rectangle: Rounded Corners 8">
            <a:extLst>
              <a:ext uri="{FF2B5EF4-FFF2-40B4-BE49-F238E27FC236}">
                <a16:creationId xmlns:a16="http://schemas.microsoft.com/office/drawing/2014/main" id="{A0FE6038-F55B-DFD6-F952-5CCFDD81EDF3}"/>
              </a:ext>
            </a:extLst>
          </p:cNvPr>
          <p:cNvSpPr/>
          <p:nvPr/>
        </p:nvSpPr>
        <p:spPr>
          <a:xfrm>
            <a:off x="1947256" y="260007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3. </a:t>
            </a:r>
            <a:r>
              <a:rPr lang="en-US" sz="1600" dirty="0" err="1"/>
              <a:t>MaBoSS</a:t>
            </a:r>
            <a:endParaRPr lang="sk-SK" sz="1600" dirty="0"/>
          </a:p>
        </p:txBody>
      </p:sp>
    </p:spTree>
    <p:extLst>
      <p:ext uri="{BB962C8B-B14F-4D97-AF65-F5344CB8AC3E}">
        <p14:creationId xmlns:p14="http://schemas.microsoft.com/office/powerpoint/2010/main" val="36994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2E8F908-7957-A999-9305-3986A10729AF}"/>
              </a:ext>
            </a:extLst>
          </p:cNvPr>
          <p:cNvSpPr>
            <a:spLocks noGrp="1"/>
          </p:cNvSpPr>
          <p:nvPr>
            <p:ph type="dt" sz="half" idx="10"/>
          </p:nvPr>
        </p:nvSpPr>
        <p:spPr/>
        <p:txBody>
          <a:bodyPr/>
          <a:lstStyle/>
          <a:p>
            <a:fld id="{DB869BA2-34B1-4DED-BEC9-8AE40B4301AB}" type="datetime1">
              <a:rPr lang="sk-SK" smtClean="0"/>
              <a:t>26. 9. 2024</a:t>
            </a:fld>
            <a:endParaRPr lang="en-US" dirty="0"/>
          </a:p>
        </p:txBody>
      </p:sp>
      <p:sp>
        <p:nvSpPr>
          <p:cNvPr id="7" name="Slide Number Placeholder 6">
            <a:extLst>
              <a:ext uri="{FF2B5EF4-FFF2-40B4-BE49-F238E27FC236}">
                <a16:creationId xmlns:a16="http://schemas.microsoft.com/office/drawing/2014/main" id="{E2437164-C6EF-B6F4-DB5F-547A7FD0A0BD}"/>
              </a:ext>
            </a:extLst>
          </p:cNvPr>
          <p:cNvSpPr>
            <a:spLocks noGrp="1"/>
          </p:cNvSpPr>
          <p:nvPr>
            <p:ph type="sldNum" sz="quarter" idx="12"/>
          </p:nvPr>
        </p:nvSpPr>
        <p:spPr/>
        <p:txBody>
          <a:bodyPr/>
          <a:lstStyle/>
          <a:p>
            <a:fld id="{4FAB73BC-B049-4115-A692-8D63A059BFB8}" type="slidenum">
              <a:rPr lang="en-US" smtClean="0"/>
              <a:t>8</a:t>
            </a:fld>
            <a:endParaRPr lang="en-US" dirty="0"/>
          </a:p>
        </p:txBody>
      </p:sp>
      <p:sp>
        <p:nvSpPr>
          <p:cNvPr id="8" name="Title 7">
            <a:extLst>
              <a:ext uri="{FF2B5EF4-FFF2-40B4-BE49-F238E27FC236}">
                <a16:creationId xmlns:a16="http://schemas.microsoft.com/office/drawing/2014/main" id="{6721AFB0-A535-EFA2-8BDE-BB9A0E89AA1D}"/>
              </a:ext>
            </a:extLst>
          </p:cNvPr>
          <p:cNvSpPr>
            <a:spLocks noGrp="1"/>
          </p:cNvSpPr>
          <p:nvPr>
            <p:ph type="title"/>
          </p:nvPr>
        </p:nvSpPr>
        <p:spPr/>
        <p:txBody>
          <a:bodyPr/>
          <a:lstStyle/>
          <a:p>
            <a:r>
              <a:rPr lang="en-US" dirty="0" err="1"/>
              <a:t>Mahalanobis</a:t>
            </a:r>
            <a:r>
              <a:rPr lang="en-US" dirty="0"/>
              <a:t>-based hierarchical clustering</a:t>
            </a:r>
            <a:endParaRPr lang="sk-SK" dirty="0"/>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BDF71036-11C3-A6CD-D0B8-FC6637C06CFB}"/>
                  </a:ext>
                </a:extLst>
              </p:cNvPr>
              <p:cNvSpPr>
                <a:spLocks noGrp="1"/>
              </p:cNvSpPr>
              <p:nvPr>
                <p:ph idx="1"/>
              </p:nvPr>
            </p:nvSpPr>
            <p:spPr>
              <a:xfrm>
                <a:off x="394678" y="1184031"/>
                <a:ext cx="6202530" cy="4947748"/>
              </a:xfrm>
            </p:spPr>
            <p:txBody>
              <a:bodyPr>
                <a:normAutofit/>
              </a:bodyPr>
              <a:lstStyle/>
              <a:p>
                <a:r>
                  <a:rPr lang="en-US" dirty="0"/>
                  <a:t>Mahalanobis distance</a:t>
                </a:r>
              </a:p>
              <a:p>
                <a:pPr lvl="1"/>
                <a:r>
                  <a:rPr lang="en-US" dirty="0"/>
                  <a:t>Efficient for cytometry data</a:t>
                </a:r>
              </a:p>
              <a:p>
                <a:pPr lvl="1"/>
                <a:r>
                  <a:rPr lang="en-US" dirty="0"/>
                  <a:t>But computationally complex</a:t>
                </a:r>
              </a:p>
              <a:p>
                <a:endParaRPr lang="en-US" dirty="0"/>
              </a:p>
              <a:p>
                <a:r>
                  <a:rPr lang="en-US" dirty="0"/>
                  <a:t>Big memory requirements</a:t>
                </a:r>
              </a:p>
              <a:p>
                <a:pPr lvl="1"/>
                <a:r>
                  <a:rPr lang="en-US" dirty="0"/>
                  <a:t>Dissimilarity matrix + covariance matrix per cluster</a:t>
                </a:r>
              </a:p>
              <a:p>
                <a:pPr lvl="1"/>
                <a:r>
                  <a:rPr lang="en-US" dirty="0"/>
                  <a:t>Restricts typical use to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r>
                  <a:rPr lang="en-US" dirty="0"/>
                  <a:t> cells</a:t>
                </a:r>
              </a:p>
              <a:p>
                <a:pPr lvl="1"/>
                <a:r>
                  <a:rPr lang="en-US" dirty="0"/>
                  <a:t>Down-sampling methods as a workaround </a:t>
                </a:r>
                <a:r>
                  <a:rPr lang="en-US" sz="1400" i="1" dirty="0"/>
                  <a:t>(</a:t>
                </a:r>
                <a:r>
                  <a:rPr lang="en-US" sz="1400" i="1" dirty="0" err="1"/>
                  <a:t>apriori</a:t>
                </a:r>
                <a:r>
                  <a:rPr lang="en-US" sz="1400" i="1" dirty="0"/>
                  <a:t> clustering)</a:t>
                </a:r>
              </a:p>
              <a:p>
                <a:endParaRPr lang="en-US" dirty="0"/>
              </a:p>
              <a:p>
                <a:r>
                  <a:rPr lang="en-US" dirty="0"/>
                  <a:t>Goal:</a:t>
                </a:r>
              </a:p>
              <a:p>
                <a:pPr lvl="1"/>
                <a:r>
                  <a:rPr lang="en-US" dirty="0"/>
                  <a:t>Improve performance such that down-sampling is not required</a:t>
                </a:r>
              </a:p>
              <a:p>
                <a:endParaRPr lang="en-US" dirty="0"/>
              </a:p>
              <a:p>
                <a:pPr lvl="1"/>
                <a:endParaRPr lang="en-US" dirty="0"/>
              </a:p>
              <a:p>
                <a:pPr lvl="1"/>
                <a:endParaRPr lang="sk-SK" dirty="0"/>
              </a:p>
            </p:txBody>
          </p:sp>
        </mc:Choice>
        <mc:Fallback>
          <p:sp>
            <p:nvSpPr>
              <p:cNvPr id="9" name="Content Placeholder 8">
                <a:extLst>
                  <a:ext uri="{FF2B5EF4-FFF2-40B4-BE49-F238E27FC236}">
                    <a16:creationId xmlns:a16="http://schemas.microsoft.com/office/drawing/2014/main" id="{BDF71036-11C3-A6CD-D0B8-FC6637C06CFB}"/>
                  </a:ext>
                </a:extLst>
              </p:cNvPr>
              <p:cNvSpPr>
                <a:spLocks noGrp="1" noRot="1" noChangeAspect="1" noMove="1" noResize="1" noEditPoints="1" noAdjustHandles="1" noChangeArrowheads="1" noChangeShapeType="1" noTextEdit="1"/>
              </p:cNvSpPr>
              <p:nvPr>
                <p:ph idx="1"/>
              </p:nvPr>
            </p:nvSpPr>
            <p:spPr>
              <a:xfrm>
                <a:off x="394678" y="1184031"/>
                <a:ext cx="6202530" cy="4947748"/>
              </a:xfrm>
              <a:blipFill>
                <a:blip r:embed="rId3"/>
                <a:stretch>
                  <a:fillRect l="-1573" t="-1724" r="-590"/>
                </a:stretch>
              </a:blipFill>
            </p:spPr>
            <p:txBody>
              <a:bodyPr/>
              <a:lstStyle/>
              <a:p>
                <a:r>
                  <a:rPr lang="sk-SK">
                    <a:noFill/>
                  </a:rPr>
                  <a:t> </a:t>
                </a:r>
              </a:p>
            </p:txBody>
          </p:sp>
        </mc:Fallback>
      </mc:AlternateContent>
      <p:sp>
        <p:nvSpPr>
          <p:cNvPr id="10" name="Rectangle: Rounded Corners 9">
            <a:extLst>
              <a:ext uri="{FF2B5EF4-FFF2-40B4-BE49-F238E27FC236}">
                <a16:creationId xmlns:a16="http://schemas.microsoft.com/office/drawing/2014/main" id="{55D8353C-C1EE-61D6-BD83-DCD6C1056C3E}"/>
              </a:ext>
            </a:extLst>
          </p:cNvPr>
          <p:cNvSpPr/>
          <p:nvPr/>
        </p:nvSpPr>
        <p:spPr>
          <a:xfrm>
            <a:off x="10325099" y="95126"/>
            <a:ext cx="1774768" cy="569422"/>
          </a:xfrm>
          <a:prstGeom prst="roundRect">
            <a:avLst/>
          </a:prstGeom>
          <a:ln>
            <a:solidFill>
              <a:srgbClr val="FFFF0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1 </a:t>
            </a:r>
            <a:r>
              <a:rPr lang="en-US" sz="1200" dirty="0" err="1"/>
              <a:t>Mahalanobis</a:t>
            </a:r>
            <a:br>
              <a:rPr lang="en-US" sz="1200" dirty="0"/>
            </a:br>
            <a:r>
              <a:rPr lang="en-US" sz="1200" dirty="0"/>
              <a:t>clustering</a:t>
            </a:r>
            <a:endParaRPr lang="sk-SK" sz="1200" dirty="0"/>
          </a:p>
        </p:txBody>
      </p:sp>
      <p:pic>
        <p:nvPicPr>
          <p:cNvPr id="3" name="Picture 2" descr="A group of colorful dots&#10;&#10;Description automatically generated">
            <a:extLst>
              <a:ext uri="{FF2B5EF4-FFF2-40B4-BE49-F238E27FC236}">
                <a16:creationId xmlns:a16="http://schemas.microsoft.com/office/drawing/2014/main" id="{ECE5C7A4-D961-D7BC-9044-B3B33094A942}"/>
              </a:ext>
            </a:extLst>
          </p:cNvPr>
          <p:cNvPicPr>
            <a:picLocks noChangeAspect="1"/>
          </p:cNvPicPr>
          <p:nvPr/>
        </p:nvPicPr>
        <p:blipFill>
          <a:blip r:embed="rId4"/>
          <a:stretch>
            <a:fillRect/>
          </a:stretch>
        </p:blipFill>
        <p:spPr>
          <a:xfrm>
            <a:off x="8484362" y="1061256"/>
            <a:ext cx="3615505" cy="1256388"/>
          </a:xfrm>
          <a:prstGeom prst="rect">
            <a:avLst/>
          </a:prstGeom>
        </p:spPr>
      </p:pic>
      <p:pic>
        <p:nvPicPr>
          <p:cNvPr id="6" name="Picture 5" descr="A group of dots in different colors&#10;&#10;Description automatically generated">
            <a:extLst>
              <a:ext uri="{FF2B5EF4-FFF2-40B4-BE49-F238E27FC236}">
                <a16:creationId xmlns:a16="http://schemas.microsoft.com/office/drawing/2014/main" id="{6C9893CB-CD38-7DC4-07C2-55D196EDE063}"/>
              </a:ext>
            </a:extLst>
          </p:cNvPr>
          <p:cNvPicPr>
            <a:picLocks noChangeAspect="1"/>
          </p:cNvPicPr>
          <p:nvPr/>
        </p:nvPicPr>
        <p:blipFill>
          <a:blip r:embed="rId5"/>
          <a:stretch>
            <a:fillRect/>
          </a:stretch>
        </p:blipFill>
        <p:spPr>
          <a:xfrm>
            <a:off x="4732504" y="1061256"/>
            <a:ext cx="3615507" cy="1256388"/>
          </a:xfrm>
          <a:prstGeom prst="rect">
            <a:avLst/>
          </a:prstGeom>
        </p:spPr>
      </p:pic>
      <p:pic>
        <p:nvPicPr>
          <p:cNvPr id="15" name="Picture 14" descr="A black background with white dots&#10;&#10;Description automatically generated">
            <a:extLst>
              <a:ext uri="{FF2B5EF4-FFF2-40B4-BE49-F238E27FC236}">
                <a16:creationId xmlns:a16="http://schemas.microsoft.com/office/drawing/2014/main" id="{E35AD89C-CBCB-1DA5-B65C-505E474CD9A6}"/>
              </a:ext>
            </a:extLst>
          </p:cNvPr>
          <p:cNvPicPr>
            <a:picLocks noChangeAspect="1"/>
          </p:cNvPicPr>
          <p:nvPr/>
        </p:nvPicPr>
        <p:blipFill>
          <a:blip r:embed="rId6"/>
          <a:stretch>
            <a:fillRect/>
          </a:stretch>
        </p:blipFill>
        <p:spPr>
          <a:xfrm>
            <a:off x="6597207" y="2917157"/>
            <a:ext cx="5200116" cy="2164855"/>
          </a:xfrm>
          <a:prstGeom prst="rect">
            <a:avLst/>
          </a:prstGeom>
        </p:spPr>
      </p:pic>
      <p:sp>
        <p:nvSpPr>
          <p:cNvPr id="2" name="TextBox 1">
            <a:extLst>
              <a:ext uri="{FF2B5EF4-FFF2-40B4-BE49-F238E27FC236}">
                <a16:creationId xmlns:a16="http://schemas.microsoft.com/office/drawing/2014/main" id="{B3832841-2DD0-CE88-2E26-69ED6BA0AAFA}"/>
              </a:ext>
            </a:extLst>
          </p:cNvPr>
          <p:cNvSpPr txBox="1"/>
          <p:nvPr/>
        </p:nvSpPr>
        <p:spPr>
          <a:xfrm>
            <a:off x="9521473" y="2317644"/>
            <a:ext cx="1726755" cy="338554"/>
          </a:xfrm>
          <a:prstGeom prst="rect">
            <a:avLst/>
          </a:prstGeom>
          <a:noFill/>
        </p:spPr>
        <p:txBody>
          <a:bodyPr wrap="none" rtlCol="0">
            <a:spAutoFit/>
          </a:bodyPr>
          <a:lstStyle/>
          <a:p>
            <a:r>
              <a:rPr lang="en-US" sz="1600" dirty="0">
                <a:solidFill>
                  <a:schemeClr val="accent4">
                    <a:lumMod val="50000"/>
                  </a:schemeClr>
                </a:solidFill>
              </a:rPr>
              <a:t>Euclidean distance</a:t>
            </a:r>
            <a:endParaRPr lang="sk-SK" sz="1600" dirty="0">
              <a:solidFill>
                <a:schemeClr val="accent4">
                  <a:lumMod val="50000"/>
                </a:schemeClr>
              </a:solidFill>
            </a:endParaRPr>
          </a:p>
        </p:txBody>
      </p:sp>
      <p:sp>
        <p:nvSpPr>
          <p:cNvPr id="4" name="TextBox 3">
            <a:extLst>
              <a:ext uri="{FF2B5EF4-FFF2-40B4-BE49-F238E27FC236}">
                <a16:creationId xmlns:a16="http://schemas.microsoft.com/office/drawing/2014/main" id="{DC4850C3-F001-F6B7-830E-FA0CB549FC32}"/>
              </a:ext>
            </a:extLst>
          </p:cNvPr>
          <p:cNvSpPr txBox="1"/>
          <p:nvPr/>
        </p:nvSpPr>
        <p:spPr>
          <a:xfrm>
            <a:off x="9715502" y="5071896"/>
            <a:ext cx="1726755" cy="338554"/>
          </a:xfrm>
          <a:prstGeom prst="rect">
            <a:avLst/>
          </a:prstGeom>
          <a:noFill/>
        </p:spPr>
        <p:txBody>
          <a:bodyPr wrap="none" rtlCol="0">
            <a:spAutoFit/>
          </a:bodyPr>
          <a:lstStyle/>
          <a:p>
            <a:r>
              <a:rPr lang="en-US" sz="1600" dirty="0">
                <a:solidFill>
                  <a:schemeClr val="accent4">
                    <a:lumMod val="50000"/>
                  </a:schemeClr>
                </a:solidFill>
              </a:rPr>
              <a:t>Euclidean distance</a:t>
            </a:r>
            <a:endParaRPr lang="sk-SK" sz="1600" dirty="0">
              <a:solidFill>
                <a:schemeClr val="accent4">
                  <a:lumMod val="50000"/>
                </a:schemeClr>
              </a:solidFill>
            </a:endParaRPr>
          </a:p>
        </p:txBody>
      </p:sp>
      <p:sp>
        <p:nvSpPr>
          <p:cNvPr id="11" name="TextBox 10">
            <a:extLst>
              <a:ext uri="{FF2B5EF4-FFF2-40B4-BE49-F238E27FC236}">
                <a16:creationId xmlns:a16="http://schemas.microsoft.com/office/drawing/2014/main" id="{04E44357-CAE2-E55B-42D6-F74A3B0A3C80}"/>
              </a:ext>
            </a:extLst>
          </p:cNvPr>
          <p:cNvSpPr txBox="1"/>
          <p:nvPr/>
        </p:nvSpPr>
        <p:spPr>
          <a:xfrm>
            <a:off x="5576980" y="2315082"/>
            <a:ext cx="1996059" cy="338554"/>
          </a:xfrm>
          <a:prstGeom prst="rect">
            <a:avLst/>
          </a:prstGeom>
          <a:noFill/>
        </p:spPr>
        <p:txBody>
          <a:bodyPr wrap="none" rtlCol="0">
            <a:spAutoFit/>
          </a:bodyPr>
          <a:lstStyle/>
          <a:p>
            <a:r>
              <a:rPr lang="en-US" sz="1600" dirty="0" err="1">
                <a:solidFill>
                  <a:schemeClr val="accent4">
                    <a:lumMod val="50000"/>
                  </a:schemeClr>
                </a:solidFill>
              </a:rPr>
              <a:t>Mahalanobis</a:t>
            </a:r>
            <a:r>
              <a:rPr lang="en-US" sz="1600" dirty="0">
                <a:solidFill>
                  <a:schemeClr val="accent4">
                    <a:lumMod val="50000"/>
                  </a:schemeClr>
                </a:solidFill>
              </a:rPr>
              <a:t> distance</a:t>
            </a:r>
            <a:endParaRPr lang="sk-SK" sz="1600" dirty="0">
              <a:solidFill>
                <a:schemeClr val="accent4">
                  <a:lumMod val="50000"/>
                </a:schemeClr>
              </a:solidFill>
            </a:endParaRPr>
          </a:p>
        </p:txBody>
      </p:sp>
      <p:sp>
        <p:nvSpPr>
          <p:cNvPr id="12" name="TextBox 11">
            <a:extLst>
              <a:ext uri="{FF2B5EF4-FFF2-40B4-BE49-F238E27FC236}">
                <a16:creationId xmlns:a16="http://schemas.microsoft.com/office/drawing/2014/main" id="{779608E7-DC7E-4E95-9ECB-A2BA98DBD96F}"/>
              </a:ext>
            </a:extLst>
          </p:cNvPr>
          <p:cNvSpPr txBox="1"/>
          <p:nvPr/>
        </p:nvSpPr>
        <p:spPr>
          <a:xfrm>
            <a:off x="6670942" y="5039104"/>
            <a:ext cx="1996059" cy="338554"/>
          </a:xfrm>
          <a:prstGeom prst="rect">
            <a:avLst/>
          </a:prstGeom>
          <a:noFill/>
        </p:spPr>
        <p:txBody>
          <a:bodyPr wrap="none" rtlCol="0">
            <a:spAutoFit/>
          </a:bodyPr>
          <a:lstStyle/>
          <a:p>
            <a:r>
              <a:rPr lang="en-US" sz="1600" dirty="0" err="1">
                <a:solidFill>
                  <a:schemeClr val="accent4">
                    <a:lumMod val="50000"/>
                  </a:schemeClr>
                </a:solidFill>
              </a:rPr>
              <a:t>Mahalanobis</a:t>
            </a:r>
            <a:r>
              <a:rPr lang="en-US" sz="1600" dirty="0">
                <a:solidFill>
                  <a:schemeClr val="accent4">
                    <a:lumMod val="50000"/>
                  </a:schemeClr>
                </a:solidFill>
              </a:rPr>
              <a:t> distance</a:t>
            </a:r>
            <a:endParaRPr lang="sk-SK" sz="1600" dirty="0">
              <a:solidFill>
                <a:schemeClr val="accent4">
                  <a:lumMod val="50000"/>
                </a:schemeClr>
              </a:solidFill>
            </a:endParaRPr>
          </a:p>
        </p:txBody>
      </p:sp>
      <p:sp>
        <p:nvSpPr>
          <p:cNvPr id="13" name="Rectangle: Rounded Corners 12">
            <a:extLst>
              <a:ext uri="{FF2B5EF4-FFF2-40B4-BE49-F238E27FC236}">
                <a16:creationId xmlns:a16="http://schemas.microsoft.com/office/drawing/2014/main" id="{DC1F3321-3E2B-43B8-AE90-1F3B022F55B5}"/>
              </a:ext>
            </a:extLst>
          </p:cNvPr>
          <p:cNvSpPr/>
          <p:nvPr/>
        </p:nvSpPr>
        <p:spPr>
          <a:xfrm>
            <a:off x="10325099" y="9512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1. </a:t>
            </a:r>
            <a:r>
              <a:rPr lang="en-US" sz="1600" dirty="0" err="1"/>
              <a:t>Mahalanobis</a:t>
            </a:r>
            <a:br>
              <a:rPr lang="en-US" sz="1600" dirty="0"/>
            </a:br>
            <a:r>
              <a:rPr lang="en-US" sz="1600" dirty="0"/>
              <a:t>clustering</a:t>
            </a:r>
            <a:endParaRPr lang="sk-SK" sz="1600" dirty="0"/>
          </a:p>
        </p:txBody>
      </p:sp>
    </p:spTree>
    <p:extLst>
      <p:ext uri="{BB962C8B-B14F-4D97-AF65-F5344CB8AC3E}">
        <p14:creationId xmlns:p14="http://schemas.microsoft.com/office/powerpoint/2010/main" val="23637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E64852-6BC1-EE71-F5E4-B411B8D82DF0}"/>
              </a:ext>
            </a:extLst>
          </p:cNvPr>
          <p:cNvSpPr>
            <a:spLocks noGrp="1"/>
          </p:cNvSpPr>
          <p:nvPr>
            <p:ph type="dt" sz="half" idx="10"/>
          </p:nvPr>
        </p:nvSpPr>
        <p:spPr/>
        <p:txBody>
          <a:bodyPr/>
          <a:lstStyle/>
          <a:p>
            <a:fld id="{2841205A-FD1E-473E-AA6C-1A6D92B36FD9}" type="datetime1">
              <a:rPr lang="sk-SK" smtClean="0"/>
              <a:t>26. 9. 2024</a:t>
            </a:fld>
            <a:endParaRPr lang="en-US" dirty="0"/>
          </a:p>
        </p:txBody>
      </p:sp>
      <p:sp>
        <p:nvSpPr>
          <p:cNvPr id="4" name="Slide Number Placeholder 3">
            <a:extLst>
              <a:ext uri="{FF2B5EF4-FFF2-40B4-BE49-F238E27FC236}">
                <a16:creationId xmlns:a16="http://schemas.microsoft.com/office/drawing/2014/main" id="{2542C20C-E4B3-1C03-7754-74904EE35534}"/>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5" name="Title 4">
            <a:extLst>
              <a:ext uri="{FF2B5EF4-FFF2-40B4-BE49-F238E27FC236}">
                <a16:creationId xmlns:a16="http://schemas.microsoft.com/office/drawing/2014/main" id="{2B69C48F-CBFC-7C04-7484-0C5C2F095E19}"/>
              </a:ext>
            </a:extLst>
          </p:cNvPr>
          <p:cNvSpPr>
            <a:spLocks noGrp="1"/>
          </p:cNvSpPr>
          <p:nvPr>
            <p:ph type="title"/>
          </p:nvPr>
        </p:nvSpPr>
        <p:spPr/>
        <p:txBody>
          <a:bodyPr/>
          <a:lstStyle/>
          <a:p>
            <a:r>
              <a:rPr lang="en-US" dirty="0"/>
              <a:t>Interactive dimensionality reduction</a:t>
            </a:r>
            <a:endParaRPr lang="sk-SK" dirty="0"/>
          </a:p>
        </p:txBody>
      </p:sp>
      <p:sp>
        <p:nvSpPr>
          <p:cNvPr id="6" name="Content Placeholder 5">
            <a:extLst>
              <a:ext uri="{FF2B5EF4-FFF2-40B4-BE49-F238E27FC236}">
                <a16:creationId xmlns:a16="http://schemas.microsoft.com/office/drawing/2014/main" id="{0E682B19-CFCF-6E42-68C9-5EA49CC6612B}"/>
              </a:ext>
            </a:extLst>
          </p:cNvPr>
          <p:cNvSpPr>
            <a:spLocks noGrp="1"/>
          </p:cNvSpPr>
          <p:nvPr>
            <p:ph idx="1"/>
          </p:nvPr>
        </p:nvSpPr>
        <p:spPr>
          <a:xfrm>
            <a:off x="394678" y="1184031"/>
            <a:ext cx="8238758" cy="4685063"/>
          </a:xfrm>
        </p:spPr>
        <p:txBody>
          <a:bodyPr>
            <a:normAutofit/>
          </a:bodyPr>
          <a:lstStyle/>
          <a:p>
            <a:r>
              <a:rPr lang="en-US" dirty="0"/>
              <a:t>t-SNE and UMAP have super-linear time complexity</a:t>
            </a:r>
          </a:p>
          <a:p>
            <a:endParaRPr lang="en-US" dirty="0"/>
          </a:p>
          <a:p>
            <a:r>
              <a:rPr lang="en-US" dirty="0" err="1"/>
              <a:t>EmbedSOM</a:t>
            </a:r>
            <a:r>
              <a:rPr lang="en-US" dirty="0"/>
              <a:t> is designed for effectivity of visualization</a:t>
            </a:r>
          </a:p>
          <a:p>
            <a:pPr lvl="1"/>
            <a:r>
              <a:rPr lang="en-US" dirty="0"/>
              <a:t>Trains a much smaller model of data (using UMAP/t-SNE/SOM)</a:t>
            </a:r>
          </a:p>
          <a:p>
            <a:pPr lvl="1"/>
            <a:r>
              <a:rPr lang="en-US" dirty="0"/>
              <a:t>The rest of dataset is approximately embedded using the model</a:t>
            </a:r>
          </a:p>
          <a:p>
            <a:pPr lvl="1"/>
            <a:endParaRPr lang="en-US" dirty="0"/>
          </a:p>
          <a:p>
            <a:r>
              <a:rPr lang="en-US" dirty="0"/>
              <a:t>Goals:</a:t>
            </a:r>
          </a:p>
          <a:p>
            <a:pPr lvl="1"/>
            <a:r>
              <a:rPr lang="en-US" dirty="0"/>
              <a:t>Accelerate </a:t>
            </a:r>
            <a:r>
              <a:rPr lang="en-US" dirty="0" err="1"/>
              <a:t>EmbedSOM</a:t>
            </a:r>
            <a:r>
              <a:rPr lang="en-US" dirty="0"/>
              <a:t> to enable semi-supervised analysis</a:t>
            </a:r>
          </a:p>
          <a:p>
            <a:pPr lvl="1"/>
            <a:r>
              <a:rPr lang="en-US" dirty="0"/>
              <a:t>Real-time interactive visualization </a:t>
            </a:r>
            <a:endParaRPr lang="sk-SK" dirty="0"/>
          </a:p>
        </p:txBody>
      </p:sp>
      <p:sp>
        <p:nvSpPr>
          <p:cNvPr id="7" name="Rectangle: Rounded Corners 6">
            <a:extLst>
              <a:ext uri="{FF2B5EF4-FFF2-40B4-BE49-F238E27FC236}">
                <a16:creationId xmlns:a16="http://schemas.microsoft.com/office/drawing/2014/main" id="{6389228C-7E57-AF6F-1033-9D6EAE9B7DC1}"/>
              </a:ext>
            </a:extLst>
          </p:cNvPr>
          <p:cNvSpPr/>
          <p:nvPr/>
        </p:nvSpPr>
        <p:spPr>
          <a:xfrm>
            <a:off x="10325099" y="95126"/>
            <a:ext cx="1774768" cy="569422"/>
          </a:xfrm>
          <a:prstGeom prst="roundRect">
            <a:avLst/>
          </a:prstGeom>
          <a:ln>
            <a:solidFill>
              <a:srgbClr val="FFFF0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2 </a:t>
            </a:r>
            <a:r>
              <a:rPr lang="en-US" sz="1200" dirty="0" err="1"/>
              <a:t>EmbedSOM</a:t>
            </a:r>
            <a:endParaRPr lang="sk-SK" sz="1200" dirty="0"/>
          </a:p>
        </p:txBody>
      </p:sp>
      <p:pic>
        <p:nvPicPr>
          <p:cNvPr id="16" name="Picture 15" descr="A white cube with blue dots and black dots&#10;&#10;Description automatically generated">
            <a:extLst>
              <a:ext uri="{FF2B5EF4-FFF2-40B4-BE49-F238E27FC236}">
                <a16:creationId xmlns:a16="http://schemas.microsoft.com/office/drawing/2014/main" id="{8E5A984F-8824-FE9A-CA1F-55DEA4392992}"/>
              </a:ext>
            </a:extLst>
          </p:cNvPr>
          <p:cNvPicPr>
            <a:picLocks noChangeAspect="1"/>
          </p:cNvPicPr>
          <p:nvPr/>
        </p:nvPicPr>
        <p:blipFill>
          <a:blip r:embed="rId3"/>
          <a:stretch>
            <a:fillRect/>
          </a:stretch>
        </p:blipFill>
        <p:spPr>
          <a:xfrm>
            <a:off x="8849924" y="593387"/>
            <a:ext cx="1274217" cy="1469312"/>
          </a:xfrm>
          <a:prstGeom prst="rect">
            <a:avLst/>
          </a:prstGeom>
        </p:spPr>
      </p:pic>
      <p:pic>
        <p:nvPicPr>
          <p:cNvPr id="18" name="Picture 17" descr="A hexagon with a green dot and blue lines&#10;&#10;Description automatically generated">
            <a:extLst>
              <a:ext uri="{FF2B5EF4-FFF2-40B4-BE49-F238E27FC236}">
                <a16:creationId xmlns:a16="http://schemas.microsoft.com/office/drawing/2014/main" id="{BC6BEFE2-81DB-9AFF-C9EA-C38ADFA85183}"/>
              </a:ext>
            </a:extLst>
          </p:cNvPr>
          <p:cNvPicPr>
            <a:picLocks noChangeAspect="1"/>
          </p:cNvPicPr>
          <p:nvPr/>
        </p:nvPicPr>
        <p:blipFill>
          <a:blip r:embed="rId4"/>
          <a:stretch>
            <a:fillRect/>
          </a:stretch>
        </p:blipFill>
        <p:spPr>
          <a:xfrm>
            <a:off x="8880408" y="2690943"/>
            <a:ext cx="1213250" cy="1414441"/>
          </a:xfrm>
          <a:prstGeom prst="rect">
            <a:avLst/>
          </a:prstGeom>
        </p:spPr>
      </p:pic>
      <p:pic>
        <p:nvPicPr>
          <p:cNvPr id="20" name="Picture 19" descr="A grid of dots with numbers&#10;&#10;Description automatically generated with medium confidence">
            <a:extLst>
              <a:ext uri="{FF2B5EF4-FFF2-40B4-BE49-F238E27FC236}">
                <a16:creationId xmlns:a16="http://schemas.microsoft.com/office/drawing/2014/main" id="{DD061422-43BD-B8C1-C5F7-C56204788F2F}"/>
              </a:ext>
            </a:extLst>
          </p:cNvPr>
          <p:cNvPicPr>
            <a:picLocks noChangeAspect="1"/>
          </p:cNvPicPr>
          <p:nvPr/>
        </p:nvPicPr>
        <p:blipFill>
          <a:blip r:embed="rId5"/>
          <a:stretch>
            <a:fillRect/>
          </a:stretch>
        </p:blipFill>
        <p:spPr>
          <a:xfrm>
            <a:off x="8860825" y="4733628"/>
            <a:ext cx="1252414" cy="1252414"/>
          </a:xfrm>
          <a:prstGeom prst="rect">
            <a:avLst/>
          </a:prstGeom>
        </p:spPr>
      </p:pic>
      <p:cxnSp>
        <p:nvCxnSpPr>
          <p:cNvPr id="22" name="Straight Arrow Connector 21">
            <a:extLst>
              <a:ext uri="{FF2B5EF4-FFF2-40B4-BE49-F238E27FC236}">
                <a16:creationId xmlns:a16="http://schemas.microsoft.com/office/drawing/2014/main" id="{AC775A85-9AF4-5AC4-3C6E-582F17B30F61}"/>
              </a:ext>
            </a:extLst>
          </p:cNvPr>
          <p:cNvCxnSpPr>
            <a:cxnSpLocks/>
          </p:cNvCxnSpPr>
          <p:nvPr/>
        </p:nvCxnSpPr>
        <p:spPr>
          <a:xfrm flipH="1">
            <a:off x="9487033" y="2194021"/>
            <a:ext cx="4864" cy="385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30B45F2-115C-BDFB-470D-F8A642D72E0E}"/>
              </a:ext>
            </a:extLst>
          </p:cNvPr>
          <p:cNvCxnSpPr>
            <a:cxnSpLocks/>
          </p:cNvCxnSpPr>
          <p:nvPr/>
        </p:nvCxnSpPr>
        <p:spPr>
          <a:xfrm flipH="1">
            <a:off x="9487032" y="4275617"/>
            <a:ext cx="1" cy="316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D0473630-8A41-1E4B-A992-E3137B628AB9}"/>
              </a:ext>
            </a:extLst>
          </p:cNvPr>
          <p:cNvSpPr/>
          <p:nvPr/>
        </p:nvSpPr>
        <p:spPr>
          <a:xfrm rot="10800000">
            <a:off x="10321047" y="787940"/>
            <a:ext cx="345332" cy="11235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k-SK"/>
          </a:p>
        </p:txBody>
      </p:sp>
      <p:sp>
        <p:nvSpPr>
          <p:cNvPr id="30" name="Left Brace 29">
            <a:extLst>
              <a:ext uri="{FF2B5EF4-FFF2-40B4-BE49-F238E27FC236}">
                <a16:creationId xmlns:a16="http://schemas.microsoft.com/office/drawing/2014/main" id="{9A16CBFC-8902-9B74-A467-F9B0D21F1C4E}"/>
              </a:ext>
            </a:extLst>
          </p:cNvPr>
          <p:cNvSpPr/>
          <p:nvPr/>
        </p:nvSpPr>
        <p:spPr>
          <a:xfrm rot="10800000">
            <a:off x="10321047" y="3072392"/>
            <a:ext cx="345332" cy="27967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sk-SK"/>
          </a:p>
        </p:txBody>
      </p:sp>
      <p:sp>
        <p:nvSpPr>
          <p:cNvPr id="31" name="TextBox 30">
            <a:extLst>
              <a:ext uri="{FF2B5EF4-FFF2-40B4-BE49-F238E27FC236}">
                <a16:creationId xmlns:a16="http://schemas.microsoft.com/office/drawing/2014/main" id="{F15E6C0D-E173-FBFE-E679-2A22857D695C}"/>
              </a:ext>
            </a:extLst>
          </p:cNvPr>
          <p:cNvSpPr txBox="1"/>
          <p:nvPr/>
        </p:nvSpPr>
        <p:spPr>
          <a:xfrm>
            <a:off x="11078885" y="1057323"/>
            <a:ext cx="633507" cy="584775"/>
          </a:xfrm>
          <a:prstGeom prst="rect">
            <a:avLst/>
          </a:prstGeom>
          <a:noFill/>
        </p:spPr>
        <p:txBody>
          <a:bodyPr wrap="none" rtlCol="0">
            <a:spAutoFit/>
          </a:bodyPr>
          <a:lstStyle/>
          <a:p>
            <a:pPr algn="ctr"/>
            <a:r>
              <a:rPr lang="en-US" sz="1600" dirty="0">
                <a:solidFill>
                  <a:schemeClr val="accent4">
                    <a:lumMod val="50000"/>
                  </a:schemeClr>
                </a:solidFill>
                <a:latin typeface="Consolas" panose="020B0609020204030204" pitchFamily="49" charset="0"/>
              </a:rPr>
              <a:t>k-NN</a:t>
            </a:r>
            <a:br>
              <a:rPr lang="en-US" sz="1600" dirty="0">
                <a:solidFill>
                  <a:schemeClr val="accent4">
                    <a:lumMod val="50000"/>
                  </a:schemeClr>
                </a:solidFill>
                <a:latin typeface="Consolas" panose="020B0609020204030204" pitchFamily="49" charset="0"/>
              </a:rPr>
            </a:br>
            <a:r>
              <a:rPr lang="en-US" sz="1600" dirty="0">
                <a:solidFill>
                  <a:schemeClr val="accent4">
                    <a:lumMod val="50000"/>
                  </a:schemeClr>
                </a:solidFill>
                <a:latin typeface="Consolas" panose="020B0609020204030204" pitchFamily="49" charset="0"/>
              </a:rPr>
              <a:t>step</a:t>
            </a:r>
            <a:endParaRPr lang="sk-SK" sz="1600" dirty="0">
              <a:solidFill>
                <a:schemeClr val="accent4">
                  <a:lumMod val="50000"/>
                </a:schemeClr>
              </a:solidFill>
              <a:latin typeface="Consolas" panose="020B0609020204030204" pitchFamily="49" charset="0"/>
            </a:endParaRPr>
          </a:p>
        </p:txBody>
      </p:sp>
      <p:sp>
        <p:nvSpPr>
          <p:cNvPr id="32" name="TextBox 31">
            <a:extLst>
              <a:ext uri="{FF2B5EF4-FFF2-40B4-BE49-F238E27FC236}">
                <a16:creationId xmlns:a16="http://schemas.microsoft.com/office/drawing/2014/main" id="{890D895F-8F3D-5E79-89D8-FBA2A02E8291}"/>
              </a:ext>
            </a:extLst>
          </p:cNvPr>
          <p:cNvSpPr txBox="1"/>
          <p:nvPr/>
        </p:nvSpPr>
        <p:spPr>
          <a:xfrm>
            <a:off x="10798360" y="4178355"/>
            <a:ext cx="1194558" cy="584775"/>
          </a:xfrm>
          <a:prstGeom prst="rect">
            <a:avLst/>
          </a:prstGeom>
          <a:noFill/>
        </p:spPr>
        <p:txBody>
          <a:bodyPr wrap="none" rtlCol="0">
            <a:spAutoFit/>
          </a:bodyPr>
          <a:lstStyle/>
          <a:p>
            <a:pPr algn="ctr"/>
            <a:r>
              <a:rPr lang="en-US" sz="1600" dirty="0">
                <a:solidFill>
                  <a:schemeClr val="accent4">
                    <a:lumMod val="50000"/>
                  </a:schemeClr>
                </a:solidFill>
                <a:latin typeface="Consolas" panose="020B0609020204030204" pitchFamily="49" charset="0"/>
              </a:rPr>
              <a:t>embedding</a:t>
            </a:r>
            <a:br>
              <a:rPr lang="en-US" sz="1600" dirty="0">
                <a:solidFill>
                  <a:schemeClr val="accent4">
                    <a:lumMod val="50000"/>
                  </a:schemeClr>
                </a:solidFill>
                <a:latin typeface="Consolas" panose="020B0609020204030204" pitchFamily="49" charset="0"/>
              </a:rPr>
            </a:br>
            <a:r>
              <a:rPr lang="en-US" sz="1600" dirty="0">
                <a:solidFill>
                  <a:schemeClr val="accent4">
                    <a:lumMod val="50000"/>
                  </a:schemeClr>
                </a:solidFill>
                <a:latin typeface="Consolas" panose="020B0609020204030204" pitchFamily="49" charset="0"/>
              </a:rPr>
              <a:t>step</a:t>
            </a:r>
            <a:endParaRPr lang="sk-SK" sz="1600" dirty="0">
              <a:solidFill>
                <a:schemeClr val="accent4">
                  <a:lumMod val="50000"/>
                </a:schemeClr>
              </a:solidFill>
              <a:latin typeface="Consolas" panose="020B0609020204030204" pitchFamily="49" charset="0"/>
            </a:endParaRPr>
          </a:p>
        </p:txBody>
      </p:sp>
      <p:sp>
        <p:nvSpPr>
          <p:cNvPr id="3" name="Rectangle: Rounded Corners 2">
            <a:extLst>
              <a:ext uri="{FF2B5EF4-FFF2-40B4-BE49-F238E27FC236}">
                <a16:creationId xmlns:a16="http://schemas.microsoft.com/office/drawing/2014/main" id="{0304F83C-2A95-96D6-900F-2F3D5E24D880}"/>
              </a:ext>
            </a:extLst>
          </p:cNvPr>
          <p:cNvSpPr/>
          <p:nvPr/>
        </p:nvSpPr>
        <p:spPr>
          <a:xfrm>
            <a:off x="10325099" y="95126"/>
            <a:ext cx="1774768" cy="569422"/>
          </a:xfrm>
          <a:prstGeom prst="roundRect">
            <a:avLst/>
          </a:prstGeom>
          <a:solidFill>
            <a:srgbClr val="92D050"/>
          </a:solidFill>
          <a:ln w="28575">
            <a:solidFill>
              <a:srgbClr val="00B0F0"/>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t>2. </a:t>
            </a:r>
            <a:r>
              <a:rPr lang="en-US" sz="1600" dirty="0" err="1"/>
              <a:t>EmbedSOM</a:t>
            </a:r>
            <a:endParaRPr lang="sk-SK" sz="1600" dirty="0"/>
          </a:p>
        </p:txBody>
      </p:sp>
    </p:spTree>
    <p:extLst>
      <p:ext uri="{BB962C8B-B14F-4D97-AF65-F5344CB8AC3E}">
        <p14:creationId xmlns:p14="http://schemas.microsoft.com/office/powerpoint/2010/main" val="396888905"/>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3861</TotalTime>
  <Words>8889</Words>
  <Application>Microsoft Office PowerPoint</Application>
  <PresentationFormat>Widescreen</PresentationFormat>
  <Paragraphs>1119</Paragraphs>
  <Slides>44</Slides>
  <Notes>39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Aptos</vt:lpstr>
      <vt:lpstr>Arial</vt:lpstr>
      <vt:lpstr>Blackadder ITC</vt:lpstr>
      <vt:lpstr>Calibri</vt:lpstr>
      <vt:lpstr>Calibri Light</vt:lpstr>
      <vt:lpstr>Cambria Math</vt:lpstr>
      <vt:lpstr>Consolas</vt:lpstr>
      <vt:lpstr>LibertinusSerif-Bold</vt:lpstr>
      <vt:lpstr>LibertinusSerif-Italic</vt:lpstr>
      <vt:lpstr>LibertinusSerif-Regular</vt:lpstr>
      <vt:lpstr>Wingdings</vt:lpstr>
      <vt:lpstr>Retrospect</vt:lpstr>
      <vt:lpstr>Employing parallel computing in data-intensive tasks</vt:lpstr>
      <vt:lpstr>Thesis topics &amp; contribution map</vt:lpstr>
      <vt:lpstr>GPUs in scientific computation</vt:lpstr>
      <vt:lpstr>Graphics Processing Units</vt:lpstr>
      <vt:lpstr>GPUs – Programming Model</vt:lpstr>
      <vt:lpstr>GPUs – Memory Hierarchy</vt:lpstr>
      <vt:lpstr>Exploiting GPU performance in scientific computing</vt:lpstr>
      <vt:lpstr>Mahalanobis-based hierarchical clustering</vt:lpstr>
      <vt:lpstr>Interactive dimensionality reduction</vt:lpstr>
      <vt:lpstr>Monte-Carlo simulator of Boolean Models</vt:lpstr>
      <vt:lpstr>Cross-correlation optimized for small inputs</vt:lpstr>
      <vt:lpstr>Cross-correlation – Optimization choices</vt:lpstr>
      <vt:lpstr>Cross-correlation – Optimization choices</vt:lpstr>
      <vt:lpstr>Cross-correlation – Optimization choices</vt:lpstr>
      <vt:lpstr>Results of porting scientific algorithms to GPUs</vt:lpstr>
      <vt:lpstr>Results of porting scientific algorithms to GPUs</vt:lpstr>
      <vt:lpstr>Results of porting scientific algorithms to GPUs</vt:lpstr>
      <vt:lpstr>Results of porting scientific algorithms to GPUs</vt:lpstr>
      <vt:lpstr>Results of porting scientific algorithms to GPUs</vt:lpstr>
      <vt:lpstr>Streamlining memory optimizations</vt:lpstr>
      <vt:lpstr>Memory related optimizations</vt:lpstr>
      <vt:lpstr>Aims: Streamlining memory layouts</vt:lpstr>
      <vt:lpstr>Noarr Layouts</vt:lpstr>
      <vt:lpstr>Noarr Layouts</vt:lpstr>
      <vt:lpstr>Noarr Layouts</vt:lpstr>
      <vt:lpstr>Noarr Layouts</vt:lpstr>
      <vt:lpstr>Noarr Layouts</vt:lpstr>
      <vt:lpstr>Noarr Layouts</vt:lpstr>
      <vt:lpstr>The other perspective: Streamlining memory traversal</vt:lpstr>
      <vt:lpstr>Noarr Traverser – Tiling matrix multiply</vt:lpstr>
      <vt:lpstr>Noarr Traversers – Tiling matrix multiply</vt:lpstr>
      <vt:lpstr>Noarr Traversers – Tiling matrix multiply</vt:lpstr>
      <vt:lpstr>Noarr Traversers – Tiling matrix multiply</vt:lpstr>
      <vt:lpstr>Noarr Traversers – Tiling matrix multiply</vt:lpstr>
      <vt:lpstr>Noarr Results</vt:lpstr>
      <vt:lpstr>Summary</vt:lpstr>
      <vt:lpstr>Reviewer comments and questions</vt:lpstr>
      <vt:lpstr>Is Noarr used outside of our department?</vt:lpstr>
      <vt:lpstr>Is Noarr interoperable with OpenMP/compiler auto-vectorization?</vt:lpstr>
      <vt:lpstr>Is Noarr interoperable with OpenMP/compiler auto-vectorization?</vt:lpstr>
      <vt:lpstr>Is it possible to specify padding in Noarr?</vt:lpstr>
      <vt:lpstr>Was Noarr library utilized in presented scientific algorithms?</vt:lpstr>
      <vt:lpstr>Did you consider comparing GPU-optimized variants with vectorized multicore CPU code?</vt:lpstr>
      <vt:lpstr>The thesis does not contain detailed evaluation section.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Adam Šmelko</dc:creator>
  <cp:lastModifiedBy>Adam Šmelko</cp:lastModifiedBy>
  <cp:revision>17</cp:revision>
  <dcterms:created xsi:type="dcterms:W3CDTF">2024-09-20T08:34:16Z</dcterms:created>
  <dcterms:modified xsi:type="dcterms:W3CDTF">2024-09-26T11:09:03Z</dcterms:modified>
</cp:coreProperties>
</file>